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240D6-993E-45C1-BC50-FBE4887D8F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F325306-B0BE-4AAF-A4B1-8C9C10953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BF234CB-3C60-430E-9285-BAAF1EB6F42D}"/>
              </a:ext>
            </a:extLst>
          </p:cNvPr>
          <p:cNvSpPr>
            <a:spLocks noGrp="1"/>
          </p:cNvSpPr>
          <p:nvPr>
            <p:ph type="dt" sz="half" idx="10"/>
          </p:nvPr>
        </p:nvSpPr>
        <p:spPr/>
        <p:txBody>
          <a:bodyPr/>
          <a:lstStyle/>
          <a:p>
            <a:fld id="{49E45436-9013-4DF8-B820-3BBB0EFD7C53}" type="datetimeFigureOut">
              <a:rPr lang="en-IN" smtClean="0"/>
              <a:t>18-07-2021</a:t>
            </a:fld>
            <a:endParaRPr lang="en-IN"/>
          </a:p>
        </p:txBody>
      </p:sp>
      <p:sp>
        <p:nvSpPr>
          <p:cNvPr id="5" name="Footer Placeholder 4">
            <a:extLst>
              <a:ext uri="{FF2B5EF4-FFF2-40B4-BE49-F238E27FC236}">
                <a16:creationId xmlns:a16="http://schemas.microsoft.com/office/drawing/2014/main" id="{C5A00776-6515-4544-B8C6-507C8BD5C2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16FB07-9450-4AFB-BB9E-0C1B0BF3C328}"/>
              </a:ext>
            </a:extLst>
          </p:cNvPr>
          <p:cNvSpPr>
            <a:spLocks noGrp="1"/>
          </p:cNvSpPr>
          <p:nvPr>
            <p:ph type="sldNum" sz="quarter" idx="12"/>
          </p:nvPr>
        </p:nvSpPr>
        <p:spPr/>
        <p:txBody>
          <a:bodyPr/>
          <a:lstStyle/>
          <a:p>
            <a:fld id="{22860A72-4503-433F-A4AA-C8948AA83013}" type="slidenum">
              <a:rPr lang="en-IN" smtClean="0"/>
              <a:t>‹#›</a:t>
            </a:fld>
            <a:endParaRPr lang="en-IN"/>
          </a:p>
        </p:txBody>
      </p:sp>
    </p:spTree>
    <p:extLst>
      <p:ext uri="{BB962C8B-B14F-4D97-AF65-F5344CB8AC3E}">
        <p14:creationId xmlns:p14="http://schemas.microsoft.com/office/powerpoint/2010/main" val="2814604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3A27E-8A70-443D-9AC4-C9FA6FB7600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A49199-8BD3-4E0C-ADF8-692197415E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9C31D0-57BC-4431-94EA-779EB811E400}"/>
              </a:ext>
            </a:extLst>
          </p:cNvPr>
          <p:cNvSpPr>
            <a:spLocks noGrp="1"/>
          </p:cNvSpPr>
          <p:nvPr>
            <p:ph type="dt" sz="half" idx="10"/>
          </p:nvPr>
        </p:nvSpPr>
        <p:spPr/>
        <p:txBody>
          <a:bodyPr/>
          <a:lstStyle/>
          <a:p>
            <a:fld id="{49E45436-9013-4DF8-B820-3BBB0EFD7C53}" type="datetimeFigureOut">
              <a:rPr lang="en-IN" smtClean="0"/>
              <a:t>18-07-2021</a:t>
            </a:fld>
            <a:endParaRPr lang="en-IN"/>
          </a:p>
        </p:txBody>
      </p:sp>
      <p:sp>
        <p:nvSpPr>
          <p:cNvPr id="5" name="Footer Placeholder 4">
            <a:extLst>
              <a:ext uri="{FF2B5EF4-FFF2-40B4-BE49-F238E27FC236}">
                <a16:creationId xmlns:a16="http://schemas.microsoft.com/office/drawing/2014/main" id="{05FB3A6D-9544-4B4F-A5E2-A568CF01C9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4B9EE6-5076-43D1-8900-916DBDC6AA34}"/>
              </a:ext>
            </a:extLst>
          </p:cNvPr>
          <p:cNvSpPr>
            <a:spLocks noGrp="1"/>
          </p:cNvSpPr>
          <p:nvPr>
            <p:ph type="sldNum" sz="quarter" idx="12"/>
          </p:nvPr>
        </p:nvSpPr>
        <p:spPr/>
        <p:txBody>
          <a:bodyPr/>
          <a:lstStyle/>
          <a:p>
            <a:fld id="{22860A72-4503-433F-A4AA-C8948AA83013}" type="slidenum">
              <a:rPr lang="en-IN" smtClean="0"/>
              <a:t>‹#›</a:t>
            </a:fld>
            <a:endParaRPr lang="en-IN"/>
          </a:p>
        </p:txBody>
      </p:sp>
    </p:spTree>
    <p:extLst>
      <p:ext uri="{BB962C8B-B14F-4D97-AF65-F5344CB8AC3E}">
        <p14:creationId xmlns:p14="http://schemas.microsoft.com/office/powerpoint/2010/main" val="734243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D2A3F-8905-487A-AD6C-C22A6DF6545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32F3EF-1F77-400A-8239-D63D3D38F4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9A8BBB-18C0-4087-BA53-18D03FE53496}"/>
              </a:ext>
            </a:extLst>
          </p:cNvPr>
          <p:cNvSpPr>
            <a:spLocks noGrp="1"/>
          </p:cNvSpPr>
          <p:nvPr>
            <p:ph type="dt" sz="half" idx="10"/>
          </p:nvPr>
        </p:nvSpPr>
        <p:spPr/>
        <p:txBody>
          <a:bodyPr/>
          <a:lstStyle/>
          <a:p>
            <a:fld id="{49E45436-9013-4DF8-B820-3BBB0EFD7C53}" type="datetimeFigureOut">
              <a:rPr lang="en-IN" smtClean="0"/>
              <a:t>18-07-2021</a:t>
            </a:fld>
            <a:endParaRPr lang="en-IN"/>
          </a:p>
        </p:txBody>
      </p:sp>
      <p:sp>
        <p:nvSpPr>
          <p:cNvPr id="5" name="Footer Placeholder 4">
            <a:extLst>
              <a:ext uri="{FF2B5EF4-FFF2-40B4-BE49-F238E27FC236}">
                <a16:creationId xmlns:a16="http://schemas.microsoft.com/office/drawing/2014/main" id="{71835304-AE88-4CB8-824C-954FCA8F70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0C561D0-2E50-402D-BA02-BB708CFF71DC}"/>
              </a:ext>
            </a:extLst>
          </p:cNvPr>
          <p:cNvSpPr>
            <a:spLocks noGrp="1"/>
          </p:cNvSpPr>
          <p:nvPr>
            <p:ph type="sldNum" sz="quarter" idx="12"/>
          </p:nvPr>
        </p:nvSpPr>
        <p:spPr/>
        <p:txBody>
          <a:bodyPr/>
          <a:lstStyle/>
          <a:p>
            <a:fld id="{22860A72-4503-433F-A4AA-C8948AA83013}" type="slidenum">
              <a:rPr lang="en-IN" smtClean="0"/>
              <a:t>‹#›</a:t>
            </a:fld>
            <a:endParaRPr lang="en-IN"/>
          </a:p>
        </p:txBody>
      </p:sp>
    </p:spTree>
    <p:extLst>
      <p:ext uri="{BB962C8B-B14F-4D97-AF65-F5344CB8AC3E}">
        <p14:creationId xmlns:p14="http://schemas.microsoft.com/office/powerpoint/2010/main" val="545754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C175D-647B-4FA3-A426-3DEA0C9E4E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12D771-D441-441D-A818-2D3ABEC505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E5F445-F781-4402-9BA7-C210C37B507C}"/>
              </a:ext>
            </a:extLst>
          </p:cNvPr>
          <p:cNvSpPr>
            <a:spLocks noGrp="1"/>
          </p:cNvSpPr>
          <p:nvPr>
            <p:ph type="dt" sz="half" idx="10"/>
          </p:nvPr>
        </p:nvSpPr>
        <p:spPr/>
        <p:txBody>
          <a:bodyPr/>
          <a:lstStyle/>
          <a:p>
            <a:fld id="{49E45436-9013-4DF8-B820-3BBB0EFD7C53}" type="datetimeFigureOut">
              <a:rPr lang="en-IN" smtClean="0"/>
              <a:t>18-07-2021</a:t>
            </a:fld>
            <a:endParaRPr lang="en-IN"/>
          </a:p>
        </p:txBody>
      </p:sp>
      <p:sp>
        <p:nvSpPr>
          <p:cNvPr id="5" name="Footer Placeholder 4">
            <a:extLst>
              <a:ext uri="{FF2B5EF4-FFF2-40B4-BE49-F238E27FC236}">
                <a16:creationId xmlns:a16="http://schemas.microsoft.com/office/drawing/2014/main" id="{42E58185-4DA5-4D7F-84C7-F486942014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67D837-6919-4E05-BEC9-C59817C6AEBF}"/>
              </a:ext>
            </a:extLst>
          </p:cNvPr>
          <p:cNvSpPr>
            <a:spLocks noGrp="1"/>
          </p:cNvSpPr>
          <p:nvPr>
            <p:ph type="sldNum" sz="quarter" idx="12"/>
          </p:nvPr>
        </p:nvSpPr>
        <p:spPr/>
        <p:txBody>
          <a:bodyPr/>
          <a:lstStyle/>
          <a:p>
            <a:fld id="{22860A72-4503-433F-A4AA-C8948AA83013}" type="slidenum">
              <a:rPr lang="en-IN" smtClean="0"/>
              <a:t>‹#›</a:t>
            </a:fld>
            <a:endParaRPr lang="en-IN"/>
          </a:p>
        </p:txBody>
      </p:sp>
    </p:spTree>
    <p:extLst>
      <p:ext uri="{BB962C8B-B14F-4D97-AF65-F5344CB8AC3E}">
        <p14:creationId xmlns:p14="http://schemas.microsoft.com/office/powerpoint/2010/main" val="2756654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A43A0-18FB-4FDD-9CA3-EB6F06B850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3C0166C-F4B9-4E43-82A9-170104C43E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51463A-C316-4977-A13E-D90A5E1159CB}"/>
              </a:ext>
            </a:extLst>
          </p:cNvPr>
          <p:cNvSpPr>
            <a:spLocks noGrp="1"/>
          </p:cNvSpPr>
          <p:nvPr>
            <p:ph type="dt" sz="half" idx="10"/>
          </p:nvPr>
        </p:nvSpPr>
        <p:spPr/>
        <p:txBody>
          <a:bodyPr/>
          <a:lstStyle/>
          <a:p>
            <a:fld id="{49E45436-9013-4DF8-B820-3BBB0EFD7C53}" type="datetimeFigureOut">
              <a:rPr lang="en-IN" smtClean="0"/>
              <a:t>18-07-2021</a:t>
            </a:fld>
            <a:endParaRPr lang="en-IN"/>
          </a:p>
        </p:txBody>
      </p:sp>
      <p:sp>
        <p:nvSpPr>
          <p:cNvPr id="5" name="Footer Placeholder 4">
            <a:extLst>
              <a:ext uri="{FF2B5EF4-FFF2-40B4-BE49-F238E27FC236}">
                <a16:creationId xmlns:a16="http://schemas.microsoft.com/office/drawing/2014/main" id="{DD84DFFE-F1B8-4325-BCB1-0D524601B9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D8A8E0-422D-42E6-B36B-57AB897227DD}"/>
              </a:ext>
            </a:extLst>
          </p:cNvPr>
          <p:cNvSpPr>
            <a:spLocks noGrp="1"/>
          </p:cNvSpPr>
          <p:nvPr>
            <p:ph type="sldNum" sz="quarter" idx="12"/>
          </p:nvPr>
        </p:nvSpPr>
        <p:spPr/>
        <p:txBody>
          <a:bodyPr/>
          <a:lstStyle/>
          <a:p>
            <a:fld id="{22860A72-4503-433F-A4AA-C8948AA83013}" type="slidenum">
              <a:rPr lang="en-IN" smtClean="0"/>
              <a:t>‹#›</a:t>
            </a:fld>
            <a:endParaRPr lang="en-IN"/>
          </a:p>
        </p:txBody>
      </p:sp>
    </p:spTree>
    <p:extLst>
      <p:ext uri="{BB962C8B-B14F-4D97-AF65-F5344CB8AC3E}">
        <p14:creationId xmlns:p14="http://schemas.microsoft.com/office/powerpoint/2010/main" val="2776084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1040A-294D-4606-926F-8EC48BC266C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E9688FE-97F6-4AD4-89D6-5547D04262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658D41A-8C08-4891-8543-D02D851FD2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784DACC-E45F-4BF8-8BCB-6C6B46F30615}"/>
              </a:ext>
            </a:extLst>
          </p:cNvPr>
          <p:cNvSpPr>
            <a:spLocks noGrp="1"/>
          </p:cNvSpPr>
          <p:nvPr>
            <p:ph type="dt" sz="half" idx="10"/>
          </p:nvPr>
        </p:nvSpPr>
        <p:spPr/>
        <p:txBody>
          <a:bodyPr/>
          <a:lstStyle/>
          <a:p>
            <a:fld id="{49E45436-9013-4DF8-B820-3BBB0EFD7C53}" type="datetimeFigureOut">
              <a:rPr lang="en-IN" smtClean="0"/>
              <a:t>18-07-2021</a:t>
            </a:fld>
            <a:endParaRPr lang="en-IN"/>
          </a:p>
        </p:txBody>
      </p:sp>
      <p:sp>
        <p:nvSpPr>
          <p:cNvPr id="6" name="Footer Placeholder 5">
            <a:extLst>
              <a:ext uri="{FF2B5EF4-FFF2-40B4-BE49-F238E27FC236}">
                <a16:creationId xmlns:a16="http://schemas.microsoft.com/office/drawing/2014/main" id="{A6963A59-EC8C-4791-8C9E-6F0B9552F7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A261546-465B-4C51-8CFB-B52B242E3E83}"/>
              </a:ext>
            </a:extLst>
          </p:cNvPr>
          <p:cNvSpPr>
            <a:spLocks noGrp="1"/>
          </p:cNvSpPr>
          <p:nvPr>
            <p:ph type="sldNum" sz="quarter" idx="12"/>
          </p:nvPr>
        </p:nvSpPr>
        <p:spPr/>
        <p:txBody>
          <a:bodyPr/>
          <a:lstStyle/>
          <a:p>
            <a:fld id="{22860A72-4503-433F-A4AA-C8948AA83013}" type="slidenum">
              <a:rPr lang="en-IN" smtClean="0"/>
              <a:t>‹#›</a:t>
            </a:fld>
            <a:endParaRPr lang="en-IN"/>
          </a:p>
        </p:txBody>
      </p:sp>
    </p:spTree>
    <p:extLst>
      <p:ext uri="{BB962C8B-B14F-4D97-AF65-F5344CB8AC3E}">
        <p14:creationId xmlns:p14="http://schemas.microsoft.com/office/powerpoint/2010/main" val="3780949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966B2-A232-4193-954F-9531369E07E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B4BB2BC-84AF-429A-9642-696E7B9F57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2A9CF2-2A49-44D3-93BC-174566B91C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6DBC64F-7694-4F1C-9185-B4C5653D71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2647ED-EB9E-4D35-85A9-D7AEF3F875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016845D-4474-4360-8BD4-7CE6F5F931D6}"/>
              </a:ext>
            </a:extLst>
          </p:cNvPr>
          <p:cNvSpPr>
            <a:spLocks noGrp="1"/>
          </p:cNvSpPr>
          <p:nvPr>
            <p:ph type="dt" sz="half" idx="10"/>
          </p:nvPr>
        </p:nvSpPr>
        <p:spPr/>
        <p:txBody>
          <a:bodyPr/>
          <a:lstStyle/>
          <a:p>
            <a:fld id="{49E45436-9013-4DF8-B820-3BBB0EFD7C53}" type="datetimeFigureOut">
              <a:rPr lang="en-IN" smtClean="0"/>
              <a:t>18-07-2021</a:t>
            </a:fld>
            <a:endParaRPr lang="en-IN"/>
          </a:p>
        </p:txBody>
      </p:sp>
      <p:sp>
        <p:nvSpPr>
          <p:cNvPr id="8" name="Footer Placeholder 7">
            <a:extLst>
              <a:ext uri="{FF2B5EF4-FFF2-40B4-BE49-F238E27FC236}">
                <a16:creationId xmlns:a16="http://schemas.microsoft.com/office/drawing/2014/main" id="{50235DA4-E7C1-44E7-B4CE-0D67412AA50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81CDEBB-8F46-4CDC-A9CF-9B3B5BB33AD8}"/>
              </a:ext>
            </a:extLst>
          </p:cNvPr>
          <p:cNvSpPr>
            <a:spLocks noGrp="1"/>
          </p:cNvSpPr>
          <p:nvPr>
            <p:ph type="sldNum" sz="quarter" idx="12"/>
          </p:nvPr>
        </p:nvSpPr>
        <p:spPr/>
        <p:txBody>
          <a:bodyPr/>
          <a:lstStyle/>
          <a:p>
            <a:fld id="{22860A72-4503-433F-A4AA-C8948AA83013}" type="slidenum">
              <a:rPr lang="en-IN" smtClean="0"/>
              <a:t>‹#›</a:t>
            </a:fld>
            <a:endParaRPr lang="en-IN"/>
          </a:p>
        </p:txBody>
      </p:sp>
    </p:spTree>
    <p:extLst>
      <p:ext uri="{BB962C8B-B14F-4D97-AF65-F5344CB8AC3E}">
        <p14:creationId xmlns:p14="http://schemas.microsoft.com/office/powerpoint/2010/main" val="2298740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B8B7E-CA46-4F18-9B5B-6B686B526BD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A41E05F-13C2-4E00-855B-529F23531658}"/>
              </a:ext>
            </a:extLst>
          </p:cNvPr>
          <p:cNvSpPr>
            <a:spLocks noGrp="1"/>
          </p:cNvSpPr>
          <p:nvPr>
            <p:ph type="dt" sz="half" idx="10"/>
          </p:nvPr>
        </p:nvSpPr>
        <p:spPr/>
        <p:txBody>
          <a:bodyPr/>
          <a:lstStyle/>
          <a:p>
            <a:fld id="{49E45436-9013-4DF8-B820-3BBB0EFD7C53}" type="datetimeFigureOut">
              <a:rPr lang="en-IN" smtClean="0"/>
              <a:t>18-07-2021</a:t>
            </a:fld>
            <a:endParaRPr lang="en-IN"/>
          </a:p>
        </p:txBody>
      </p:sp>
      <p:sp>
        <p:nvSpPr>
          <p:cNvPr id="4" name="Footer Placeholder 3">
            <a:extLst>
              <a:ext uri="{FF2B5EF4-FFF2-40B4-BE49-F238E27FC236}">
                <a16:creationId xmlns:a16="http://schemas.microsoft.com/office/drawing/2014/main" id="{F7BFF4AC-3459-4FE9-9DC6-174C6ECE59C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B86DC55-3880-477D-BB26-4344A29D52C2}"/>
              </a:ext>
            </a:extLst>
          </p:cNvPr>
          <p:cNvSpPr>
            <a:spLocks noGrp="1"/>
          </p:cNvSpPr>
          <p:nvPr>
            <p:ph type="sldNum" sz="quarter" idx="12"/>
          </p:nvPr>
        </p:nvSpPr>
        <p:spPr/>
        <p:txBody>
          <a:bodyPr/>
          <a:lstStyle/>
          <a:p>
            <a:fld id="{22860A72-4503-433F-A4AA-C8948AA83013}" type="slidenum">
              <a:rPr lang="en-IN" smtClean="0"/>
              <a:t>‹#›</a:t>
            </a:fld>
            <a:endParaRPr lang="en-IN"/>
          </a:p>
        </p:txBody>
      </p:sp>
    </p:spTree>
    <p:extLst>
      <p:ext uri="{BB962C8B-B14F-4D97-AF65-F5344CB8AC3E}">
        <p14:creationId xmlns:p14="http://schemas.microsoft.com/office/powerpoint/2010/main" val="3002439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AB67DF-4816-451A-A101-F165087F7662}"/>
              </a:ext>
            </a:extLst>
          </p:cNvPr>
          <p:cNvSpPr>
            <a:spLocks noGrp="1"/>
          </p:cNvSpPr>
          <p:nvPr>
            <p:ph type="dt" sz="half" idx="10"/>
          </p:nvPr>
        </p:nvSpPr>
        <p:spPr/>
        <p:txBody>
          <a:bodyPr/>
          <a:lstStyle/>
          <a:p>
            <a:fld id="{49E45436-9013-4DF8-B820-3BBB0EFD7C53}" type="datetimeFigureOut">
              <a:rPr lang="en-IN" smtClean="0"/>
              <a:t>18-07-2021</a:t>
            </a:fld>
            <a:endParaRPr lang="en-IN"/>
          </a:p>
        </p:txBody>
      </p:sp>
      <p:sp>
        <p:nvSpPr>
          <p:cNvPr id="3" name="Footer Placeholder 2">
            <a:extLst>
              <a:ext uri="{FF2B5EF4-FFF2-40B4-BE49-F238E27FC236}">
                <a16:creationId xmlns:a16="http://schemas.microsoft.com/office/drawing/2014/main" id="{EA931841-2403-4566-AF23-2C53A83EDC3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E54CDF5-3110-45FB-B145-42BD4F1490DD}"/>
              </a:ext>
            </a:extLst>
          </p:cNvPr>
          <p:cNvSpPr>
            <a:spLocks noGrp="1"/>
          </p:cNvSpPr>
          <p:nvPr>
            <p:ph type="sldNum" sz="quarter" idx="12"/>
          </p:nvPr>
        </p:nvSpPr>
        <p:spPr/>
        <p:txBody>
          <a:bodyPr/>
          <a:lstStyle/>
          <a:p>
            <a:fld id="{22860A72-4503-433F-A4AA-C8948AA83013}" type="slidenum">
              <a:rPr lang="en-IN" smtClean="0"/>
              <a:t>‹#›</a:t>
            </a:fld>
            <a:endParaRPr lang="en-IN"/>
          </a:p>
        </p:txBody>
      </p:sp>
    </p:spTree>
    <p:extLst>
      <p:ext uri="{BB962C8B-B14F-4D97-AF65-F5344CB8AC3E}">
        <p14:creationId xmlns:p14="http://schemas.microsoft.com/office/powerpoint/2010/main" val="69586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5065-C35D-4AE6-B413-E90BB961B8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F5A24E4-B8A1-41F0-B92E-5BB37BE51D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6F55FD5-465D-4556-A2DD-0E2E0CC379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EE87A0-EFE6-464A-84F4-336B4F939A38}"/>
              </a:ext>
            </a:extLst>
          </p:cNvPr>
          <p:cNvSpPr>
            <a:spLocks noGrp="1"/>
          </p:cNvSpPr>
          <p:nvPr>
            <p:ph type="dt" sz="half" idx="10"/>
          </p:nvPr>
        </p:nvSpPr>
        <p:spPr/>
        <p:txBody>
          <a:bodyPr/>
          <a:lstStyle/>
          <a:p>
            <a:fld id="{49E45436-9013-4DF8-B820-3BBB0EFD7C53}" type="datetimeFigureOut">
              <a:rPr lang="en-IN" smtClean="0"/>
              <a:t>18-07-2021</a:t>
            </a:fld>
            <a:endParaRPr lang="en-IN"/>
          </a:p>
        </p:txBody>
      </p:sp>
      <p:sp>
        <p:nvSpPr>
          <p:cNvPr id="6" name="Footer Placeholder 5">
            <a:extLst>
              <a:ext uri="{FF2B5EF4-FFF2-40B4-BE49-F238E27FC236}">
                <a16:creationId xmlns:a16="http://schemas.microsoft.com/office/drawing/2014/main" id="{E4A0323C-845C-4F6B-9354-AF51633EDCC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8DC0228-6E1B-4141-9AE9-95287460E529}"/>
              </a:ext>
            </a:extLst>
          </p:cNvPr>
          <p:cNvSpPr>
            <a:spLocks noGrp="1"/>
          </p:cNvSpPr>
          <p:nvPr>
            <p:ph type="sldNum" sz="quarter" idx="12"/>
          </p:nvPr>
        </p:nvSpPr>
        <p:spPr/>
        <p:txBody>
          <a:bodyPr/>
          <a:lstStyle/>
          <a:p>
            <a:fld id="{22860A72-4503-433F-A4AA-C8948AA83013}" type="slidenum">
              <a:rPr lang="en-IN" smtClean="0"/>
              <a:t>‹#›</a:t>
            </a:fld>
            <a:endParaRPr lang="en-IN"/>
          </a:p>
        </p:txBody>
      </p:sp>
    </p:spTree>
    <p:extLst>
      <p:ext uri="{BB962C8B-B14F-4D97-AF65-F5344CB8AC3E}">
        <p14:creationId xmlns:p14="http://schemas.microsoft.com/office/powerpoint/2010/main" val="50274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AB507-1359-4373-8992-545F76EADD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4A054CD-F74A-47CA-8EE2-647DC4C459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ED45CB6-FC18-4B14-A02E-05D72D0C4C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25569B-B392-4CC6-B1BF-7A2F696B2DA0}"/>
              </a:ext>
            </a:extLst>
          </p:cNvPr>
          <p:cNvSpPr>
            <a:spLocks noGrp="1"/>
          </p:cNvSpPr>
          <p:nvPr>
            <p:ph type="dt" sz="half" idx="10"/>
          </p:nvPr>
        </p:nvSpPr>
        <p:spPr/>
        <p:txBody>
          <a:bodyPr/>
          <a:lstStyle/>
          <a:p>
            <a:fld id="{49E45436-9013-4DF8-B820-3BBB0EFD7C53}" type="datetimeFigureOut">
              <a:rPr lang="en-IN" smtClean="0"/>
              <a:t>18-07-2021</a:t>
            </a:fld>
            <a:endParaRPr lang="en-IN"/>
          </a:p>
        </p:txBody>
      </p:sp>
      <p:sp>
        <p:nvSpPr>
          <p:cNvPr id="6" name="Footer Placeholder 5">
            <a:extLst>
              <a:ext uri="{FF2B5EF4-FFF2-40B4-BE49-F238E27FC236}">
                <a16:creationId xmlns:a16="http://schemas.microsoft.com/office/drawing/2014/main" id="{D1F5C5F8-E9EF-475F-BD79-61DFC4F141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A96FCED-EBFD-458F-9304-9305D604AF96}"/>
              </a:ext>
            </a:extLst>
          </p:cNvPr>
          <p:cNvSpPr>
            <a:spLocks noGrp="1"/>
          </p:cNvSpPr>
          <p:nvPr>
            <p:ph type="sldNum" sz="quarter" idx="12"/>
          </p:nvPr>
        </p:nvSpPr>
        <p:spPr/>
        <p:txBody>
          <a:bodyPr/>
          <a:lstStyle/>
          <a:p>
            <a:fld id="{22860A72-4503-433F-A4AA-C8948AA83013}" type="slidenum">
              <a:rPr lang="en-IN" smtClean="0"/>
              <a:t>‹#›</a:t>
            </a:fld>
            <a:endParaRPr lang="en-IN"/>
          </a:p>
        </p:txBody>
      </p:sp>
    </p:spTree>
    <p:extLst>
      <p:ext uri="{BB962C8B-B14F-4D97-AF65-F5344CB8AC3E}">
        <p14:creationId xmlns:p14="http://schemas.microsoft.com/office/powerpoint/2010/main" val="1446178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F942F5-F35E-4474-917E-B397F9563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AD0F738-92FD-4E15-A8D7-69D8DB044D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0DCAA8-0653-4C66-8826-DC24E98A08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E45436-9013-4DF8-B820-3BBB0EFD7C53}" type="datetimeFigureOut">
              <a:rPr lang="en-IN" smtClean="0"/>
              <a:t>18-07-2021</a:t>
            </a:fld>
            <a:endParaRPr lang="en-IN"/>
          </a:p>
        </p:txBody>
      </p:sp>
      <p:sp>
        <p:nvSpPr>
          <p:cNvPr id="5" name="Footer Placeholder 4">
            <a:extLst>
              <a:ext uri="{FF2B5EF4-FFF2-40B4-BE49-F238E27FC236}">
                <a16:creationId xmlns:a16="http://schemas.microsoft.com/office/drawing/2014/main" id="{612577DC-DC46-4688-9980-23012023C08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642266E-F347-4B14-98B8-5488DDF7C5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860A72-4503-433F-A4AA-C8948AA83013}" type="slidenum">
              <a:rPr lang="en-IN" smtClean="0"/>
              <a:t>‹#›</a:t>
            </a:fld>
            <a:endParaRPr lang="en-IN"/>
          </a:p>
        </p:txBody>
      </p:sp>
    </p:spTree>
    <p:extLst>
      <p:ext uri="{BB962C8B-B14F-4D97-AF65-F5344CB8AC3E}">
        <p14:creationId xmlns:p14="http://schemas.microsoft.com/office/powerpoint/2010/main" val="3175876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BAE5-0083-406C-9E60-A5D5F0DFEBC3}"/>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BDE5CB86-07A5-4D6F-9BD4-97093885A046}"/>
              </a:ext>
            </a:extLst>
          </p:cNvPr>
          <p:cNvSpPr>
            <a:spLocks noGrp="1"/>
          </p:cNvSpPr>
          <p:nvPr>
            <p:ph type="subTitle" idx="1"/>
          </p:nvPr>
        </p:nvSpPr>
        <p:spPr/>
        <p:txBody>
          <a:bodyPr/>
          <a:lstStyle/>
          <a:p>
            <a:endParaRPr lang="en-IN"/>
          </a:p>
        </p:txBody>
      </p:sp>
      <p:pic>
        <p:nvPicPr>
          <p:cNvPr id="4" name="Picture 3">
            <a:extLst>
              <a:ext uri="{FF2B5EF4-FFF2-40B4-BE49-F238E27FC236}">
                <a16:creationId xmlns:a16="http://schemas.microsoft.com/office/drawing/2014/main" id="{5C3ABB13-43D3-4ECF-ADE1-04311F393C62}"/>
              </a:ext>
            </a:extLst>
          </p:cNvPr>
          <p:cNvPicPr>
            <a:picLocks noChangeAspect="1"/>
          </p:cNvPicPr>
          <p:nvPr/>
        </p:nvPicPr>
        <p:blipFill>
          <a:blip r:embed="rId2"/>
          <a:stretch>
            <a:fillRect/>
          </a:stretch>
        </p:blipFill>
        <p:spPr>
          <a:xfrm>
            <a:off x="1" y="-1"/>
            <a:ext cx="12192000" cy="7128769"/>
          </a:xfrm>
          <a:prstGeom prst="rect">
            <a:avLst/>
          </a:prstGeom>
        </p:spPr>
      </p:pic>
      <p:pic>
        <p:nvPicPr>
          <p:cNvPr id="6" name="Picture 5">
            <a:extLst>
              <a:ext uri="{FF2B5EF4-FFF2-40B4-BE49-F238E27FC236}">
                <a16:creationId xmlns:a16="http://schemas.microsoft.com/office/drawing/2014/main" id="{4D2C2DFE-5D38-4EF4-9642-EE0F040B7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807" y="274098"/>
            <a:ext cx="1444471" cy="1004286"/>
          </a:xfrm>
          <a:prstGeom prst="rect">
            <a:avLst/>
          </a:prstGeom>
        </p:spPr>
      </p:pic>
      <p:sp>
        <p:nvSpPr>
          <p:cNvPr id="9" name="TextBox 8">
            <a:extLst>
              <a:ext uri="{FF2B5EF4-FFF2-40B4-BE49-F238E27FC236}">
                <a16:creationId xmlns:a16="http://schemas.microsoft.com/office/drawing/2014/main" id="{6ADF9111-82F5-4717-8036-6145BFB2299D}"/>
              </a:ext>
            </a:extLst>
          </p:cNvPr>
          <p:cNvSpPr txBox="1"/>
          <p:nvPr/>
        </p:nvSpPr>
        <p:spPr>
          <a:xfrm>
            <a:off x="3945091" y="422298"/>
            <a:ext cx="6029861" cy="707886"/>
          </a:xfrm>
          <a:prstGeom prst="rect">
            <a:avLst/>
          </a:prstGeom>
          <a:noFill/>
        </p:spPr>
        <p:txBody>
          <a:bodyPr wrap="square" rtlCol="0">
            <a:spAutoFit/>
          </a:bodyPr>
          <a:lstStyle/>
          <a:p>
            <a:r>
              <a:rPr lang="en-US" sz="2000" b="1" dirty="0"/>
              <a:t> B.M.S COLLEGE OF ENGINEERING,BENGALURU</a:t>
            </a:r>
          </a:p>
          <a:p>
            <a:r>
              <a:rPr lang="en-US" sz="2000" b="1" dirty="0"/>
              <a:t>         </a:t>
            </a:r>
            <a:r>
              <a:rPr lang="en-US" b="1" dirty="0"/>
              <a:t>AUTONOMOUS INSTITUTE,AFFILIATED TO VTU</a:t>
            </a:r>
            <a:endParaRPr lang="en-IN" b="1" dirty="0"/>
          </a:p>
        </p:txBody>
      </p:sp>
      <p:sp>
        <p:nvSpPr>
          <p:cNvPr id="10" name="TextBox 9">
            <a:extLst>
              <a:ext uri="{FF2B5EF4-FFF2-40B4-BE49-F238E27FC236}">
                <a16:creationId xmlns:a16="http://schemas.microsoft.com/office/drawing/2014/main" id="{6B46212D-EE1A-4760-B0E9-7A3CE74D1FD2}"/>
              </a:ext>
            </a:extLst>
          </p:cNvPr>
          <p:cNvSpPr txBox="1"/>
          <p:nvPr/>
        </p:nvSpPr>
        <p:spPr>
          <a:xfrm>
            <a:off x="3752337" y="2114724"/>
            <a:ext cx="4367814" cy="523220"/>
          </a:xfrm>
          <a:prstGeom prst="rect">
            <a:avLst/>
          </a:prstGeom>
          <a:noFill/>
        </p:spPr>
        <p:txBody>
          <a:bodyPr wrap="square" rtlCol="0">
            <a:spAutoFit/>
          </a:bodyPr>
          <a:lstStyle/>
          <a:p>
            <a:r>
              <a:rPr lang="en-US" sz="2800" b="1" i="1" dirty="0">
                <a:solidFill>
                  <a:schemeClr val="accent1">
                    <a:lumMod val="50000"/>
                  </a:schemeClr>
                </a:solidFill>
              </a:rPr>
              <a:t>STUDENT DETAILS PORTAL</a:t>
            </a:r>
            <a:endParaRPr lang="en-IN" sz="2800" b="1" i="1" dirty="0">
              <a:solidFill>
                <a:schemeClr val="accent1">
                  <a:lumMod val="50000"/>
                </a:schemeClr>
              </a:solidFill>
            </a:endParaRPr>
          </a:p>
        </p:txBody>
      </p:sp>
      <p:sp>
        <p:nvSpPr>
          <p:cNvPr id="11" name="TextBox 10">
            <a:extLst>
              <a:ext uri="{FF2B5EF4-FFF2-40B4-BE49-F238E27FC236}">
                <a16:creationId xmlns:a16="http://schemas.microsoft.com/office/drawing/2014/main" id="{D3C026B9-B48E-4516-B767-91C75FE373F8}"/>
              </a:ext>
            </a:extLst>
          </p:cNvPr>
          <p:cNvSpPr txBox="1"/>
          <p:nvPr/>
        </p:nvSpPr>
        <p:spPr>
          <a:xfrm>
            <a:off x="648070" y="3273793"/>
            <a:ext cx="2610035" cy="954107"/>
          </a:xfrm>
          <a:prstGeom prst="rect">
            <a:avLst/>
          </a:prstGeom>
          <a:noFill/>
        </p:spPr>
        <p:txBody>
          <a:bodyPr wrap="square" rtlCol="0">
            <a:spAutoFit/>
          </a:bodyPr>
          <a:lstStyle/>
          <a:p>
            <a:r>
              <a:rPr lang="en-US" sz="1400" i="1" dirty="0"/>
              <a:t>NIKHIL S N[1BM19CS102]</a:t>
            </a:r>
          </a:p>
          <a:p>
            <a:r>
              <a:rPr lang="en-US" sz="1400" i="1" dirty="0"/>
              <a:t>NITISH KUMAR M[1BM19CS107]</a:t>
            </a:r>
          </a:p>
          <a:p>
            <a:r>
              <a:rPr lang="en-US" sz="1400" i="1" dirty="0"/>
              <a:t>P PREM SAI[1BM19CS109]</a:t>
            </a:r>
          </a:p>
          <a:p>
            <a:r>
              <a:rPr lang="en-US" sz="1400" i="1" dirty="0"/>
              <a:t>HARSHA V N[1BM20CS406]</a:t>
            </a:r>
            <a:endParaRPr lang="en-IN" sz="1400" i="1" dirty="0"/>
          </a:p>
        </p:txBody>
      </p:sp>
      <p:sp>
        <p:nvSpPr>
          <p:cNvPr id="12" name="TextBox 11">
            <a:extLst>
              <a:ext uri="{FF2B5EF4-FFF2-40B4-BE49-F238E27FC236}">
                <a16:creationId xmlns:a16="http://schemas.microsoft.com/office/drawing/2014/main" id="{6BA8C1B7-54D1-4201-976A-687748AE3ADE}"/>
              </a:ext>
            </a:extLst>
          </p:cNvPr>
          <p:cNvSpPr txBox="1"/>
          <p:nvPr/>
        </p:nvSpPr>
        <p:spPr>
          <a:xfrm>
            <a:off x="4598633" y="4961598"/>
            <a:ext cx="2246051" cy="954107"/>
          </a:xfrm>
          <a:prstGeom prst="rect">
            <a:avLst/>
          </a:prstGeom>
          <a:noFill/>
        </p:spPr>
        <p:txBody>
          <a:bodyPr wrap="square" rtlCol="0">
            <a:spAutoFit/>
          </a:bodyPr>
          <a:lstStyle/>
          <a:p>
            <a:r>
              <a:rPr lang="en-US" sz="1400" i="1" dirty="0"/>
              <a:t>UNDER THE GUIDANCE OF:</a:t>
            </a:r>
          </a:p>
          <a:p>
            <a:r>
              <a:rPr lang="en-US" sz="1400" i="1" dirty="0"/>
              <a:t>DR. PALLAVI G B</a:t>
            </a:r>
          </a:p>
          <a:p>
            <a:r>
              <a:rPr lang="en-US" sz="1400" i="1" dirty="0"/>
              <a:t>ASSISTANT PROFESSOR</a:t>
            </a:r>
          </a:p>
          <a:p>
            <a:r>
              <a:rPr lang="en-US" sz="1400" i="1" dirty="0"/>
              <a:t>BMSCE</a:t>
            </a:r>
            <a:endParaRPr lang="en-IN" sz="1400" i="1" dirty="0"/>
          </a:p>
        </p:txBody>
      </p:sp>
    </p:spTree>
    <p:extLst>
      <p:ext uri="{BB962C8B-B14F-4D97-AF65-F5344CB8AC3E}">
        <p14:creationId xmlns:p14="http://schemas.microsoft.com/office/powerpoint/2010/main" val="2195031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413675-FECE-4F6C-BF81-3E42037E506A}"/>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3E0D24C8-3702-4120-9C23-6B9171EEF9AC}"/>
              </a:ext>
            </a:extLst>
          </p:cNvPr>
          <p:cNvSpPr txBox="1"/>
          <p:nvPr/>
        </p:nvSpPr>
        <p:spPr>
          <a:xfrm>
            <a:off x="4545367" y="181622"/>
            <a:ext cx="2840854" cy="400110"/>
          </a:xfrm>
          <a:prstGeom prst="rect">
            <a:avLst/>
          </a:prstGeom>
          <a:noFill/>
        </p:spPr>
        <p:txBody>
          <a:bodyPr wrap="square" rtlCol="0">
            <a:spAutoFit/>
          </a:bodyPr>
          <a:lstStyle/>
          <a:p>
            <a:r>
              <a:rPr lang="en-US" sz="2000" b="1" i="1" u="sng" dirty="0"/>
              <a:t>OUTPUT SCREENSHOTS</a:t>
            </a:r>
            <a:r>
              <a:rPr lang="en-US" sz="2000" dirty="0"/>
              <a:t>:</a:t>
            </a:r>
            <a:endParaRPr lang="en-IN" sz="2000" dirty="0"/>
          </a:p>
        </p:txBody>
      </p:sp>
      <p:pic>
        <p:nvPicPr>
          <p:cNvPr id="4" name="Picture 3">
            <a:extLst>
              <a:ext uri="{FF2B5EF4-FFF2-40B4-BE49-F238E27FC236}">
                <a16:creationId xmlns:a16="http://schemas.microsoft.com/office/drawing/2014/main" id="{ED1B0B92-2AB3-468C-A44C-A0A02B211ECE}"/>
              </a:ext>
            </a:extLst>
          </p:cNvPr>
          <p:cNvPicPr>
            <a:picLocks noChangeAspect="1"/>
          </p:cNvPicPr>
          <p:nvPr/>
        </p:nvPicPr>
        <p:blipFill>
          <a:blip r:embed="rId3"/>
          <a:stretch>
            <a:fillRect/>
          </a:stretch>
        </p:blipFill>
        <p:spPr>
          <a:xfrm>
            <a:off x="-11836" y="763354"/>
            <a:ext cx="12192000" cy="6094646"/>
          </a:xfrm>
          <a:prstGeom prst="rect">
            <a:avLst/>
          </a:prstGeom>
        </p:spPr>
      </p:pic>
    </p:spTree>
    <p:extLst>
      <p:ext uri="{BB962C8B-B14F-4D97-AF65-F5344CB8AC3E}">
        <p14:creationId xmlns:p14="http://schemas.microsoft.com/office/powerpoint/2010/main" val="1813157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87E1DD-3258-4222-904D-66D5DD06916A}"/>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EE8E75C6-2950-4446-933F-58CF56B71138}"/>
              </a:ext>
            </a:extLst>
          </p:cNvPr>
          <p:cNvSpPr txBox="1"/>
          <p:nvPr/>
        </p:nvSpPr>
        <p:spPr>
          <a:xfrm>
            <a:off x="897014" y="164311"/>
            <a:ext cx="1944210" cy="400110"/>
          </a:xfrm>
          <a:prstGeom prst="rect">
            <a:avLst/>
          </a:prstGeom>
          <a:noFill/>
        </p:spPr>
        <p:txBody>
          <a:bodyPr wrap="square" rtlCol="0">
            <a:spAutoFit/>
          </a:bodyPr>
          <a:lstStyle/>
          <a:p>
            <a:r>
              <a:rPr lang="en-US" sz="2000" b="1" i="1" u="sng" dirty="0"/>
              <a:t>SIGNUP PAGE:</a:t>
            </a:r>
            <a:endParaRPr lang="en-IN" sz="2000" b="1" i="1" u="sng" dirty="0"/>
          </a:p>
        </p:txBody>
      </p:sp>
      <p:pic>
        <p:nvPicPr>
          <p:cNvPr id="4" name="Picture 3">
            <a:extLst>
              <a:ext uri="{FF2B5EF4-FFF2-40B4-BE49-F238E27FC236}">
                <a16:creationId xmlns:a16="http://schemas.microsoft.com/office/drawing/2014/main" id="{D7871905-F2D5-4C67-96F6-6BF70A6D3027}"/>
              </a:ext>
            </a:extLst>
          </p:cNvPr>
          <p:cNvPicPr>
            <a:picLocks noChangeAspect="1"/>
          </p:cNvPicPr>
          <p:nvPr/>
        </p:nvPicPr>
        <p:blipFill>
          <a:blip r:embed="rId3"/>
          <a:stretch>
            <a:fillRect/>
          </a:stretch>
        </p:blipFill>
        <p:spPr>
          <a:xfrm>
            <a:off x="897014" y="728732"/>
            <a:ext cx="10397971" cy="5698701"/>
          </a:xfrm>
          <a:prstGeom prst="rect">
            <a:avLst/>
          </a:prstGeom>
        </p:spPr>
      </p:pic>
      <p:pic>
        <p:nvPicPr>
          <p:cNvPr id="6" name="Picture 5">
            <a:extLst>
              <a:ext uri="{FF2B5EF4-FFF2-40B4-BE49-F238E27FC236}">
                <a16:creationId xmlns:a16="http://schemas.microsoft.com/office/drawing/2014/main" id="{D067226D-D8CE-434D-98A0-88A917DEA018}"/>
              </a:ext>
            </a:extLst>
          </p:cNvPr>
          <p:cNvPicPr>
            <a:picLocks noChangeAspect="1"/>
          </p:cNvPicPr>
          <p:nvPr/>
        </p:nvPicPr>
        <p:blipFill>
          <a:blip r:embed="rId4"/>
          <a:stretch>
            <a:fillRect/>
          </a:stretch>
        </p:blipFill>
        <p:spPr>
          <a:xfrm>
            <a:off x="897014" y="651340"/>
            <a:ext cx="10397971" cy="5776093"/>
          </a:xfrm>
          <a:prstGeom prst="rect">
            <a:avLst/>
          </a:prstGeom>
        </p:spPr>
      </p:pic>
    </p:spTree>
    <p:extLst>
      <p:ext uri="{BB962C8B-B14F-4D97-AF65-F5344CB8AC3E}">
        <p14:creationId xmlns:p14="http://schemas.microsoft.com/office/powerpoint/2010/main" val="1662496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2CE839-3E87-4D22-B998-5E877D8DD538}"/>
              </a:ext>
            </a:extLst>
          </p:cNvPr>
          <p:cNvPicPr>
            <a:picLocks noChangeAspect="1"/>
          </p:cNvPicPr>
          <p:nvPr/>
        </p:nvPicPr>
        <p:blipFill>
          <a:blip r:embed="rId2"/>
          <a:stretch>
            <a:fillRect/>
          </a:stretch>
        </p:blipFill>
        <p:spPr>
          <a:xfrm>
            <a:off x="0" y="8878"/>
            <a:ext cx="12192000" cy="6858000"/>
          </a:xfrm>
          <a:prstGeom prst="rect">
            <a:avLst/>
          </a:prstGeom>
        </p:spPr>
      </p:pic>
      <p:sp>
        <p:nvSpPr>
          <p:cNvPr id="4" name="TextBox 3">
            <a:extLst>
              <a:ext uri="{FF2B5EF4-FFF2-40B4-BE49-F238E27FC236}">
                <a16:creationId xmlns:a16="http://schemas.microsoft.com/office/drawing/2014/main" id="{0C8AA072-9A96-443D-B7FF-7DCBD6714472}"/>
              </a:ext>
            </a:extLst>
          </p:cNvPr>
          <p:cNvSpPr txBox="1"/>
          <p:nvPr/>
        </p:nvSpPr>
        <p:spPr>
          <a:xfrm>
            <a:off x="514905" y="257453"/>
            <a:ext cx="2734322" cy="400110"/>
          </a:xfrm>
          <a:prstGeom prst="rect">
            <a:avLst/>
          </a:prstGeom>
          <a:noFill/>
        </p:spPr>
        <p:txBody>
          <a:bodyPr wrap="square" rtlCol="0">
            <a:spAutoFit/>
          </a:bodyPr>
          <a:lstStyle/>
          <a:p>
            <a:r>
              <a:rPr lang="en-IN" sz="2000" b="1" i="1" u="sng" dirty="0"/>
              <a:t>STUDENT SIGNIN PAGE:</a:t>
            </a:r>
          </a:p>
        </p:txBody>
      </p:sp>
      <p:pic>
        <p:nvPicPr>
          <p:cNvPr id="5" name="Picture 4">
            <a:extLst>
              <a:ext uri="{FF2B5EF4-FFF2-40B4-BE49-F238E27FC236}">
                <a16:creationId xmlns:a16="http://schemas.microsoft.com/office/drawing/2014/main" id="{E190233E-B16C-4C84-B384-F079B75DBCC5}"/>
              </a:ext>
            </a:extLst>
          </p:cNvPr>
          <p:cNvPicPr>
            <a:picLocks noChangeAspect="1"/>
          </p:cNvPicPr>
          <p:nvPr/>
        </p:nvPicPr>
        <p:blipFill>
          <a:blip r:embed="rId3"/>
          <a:stretch>
            <a:fillRect/>
          </a:stretch>
        </p:blipFill>
        <p:spPr>
          <a:xfrm>
            <a:off x="514905" y="915016"/>
            <a:ext cx="10857390" cy="5800817"/>
          </a:xfrm>
          <a:prstGeom prst="rect">
            <a:avLst/>
          </a:prstGeom>
        </p:spPr>
      </p:pic>
      <p:pic>
        <p:nvPicPr>
          <p:cNvPr id="6" name="Picture 5">
            <a:extLst>
              <a:ext uri="{FF2B5EF4-FFF2-40B4-BE49-F238E27FC236}">
                <a16:creationId xmlns:a16="http://schemas.microsoft.com/office/drawing/2014/main" id="{A1510C2B-9558-4BC5-9B7A-C6826F4F6E58}"/>
              </a:ext>
            </a:extLst>
          </p:cNvPr>
          <p:cNvPicPr>
            <a:picLocks noChangeAspect="1"/>
          </p:cNvPicPr>
          <p:nvPr/>
        </p:nvPicPr>
        <p:blipFill>
          <a:blip r:embed="rId4"/>
          <a:stretch>
            <a:fillRect/>
          </a:stretch>
        </p:blipFill>
        <p:spPr>
          <a:xfrm>
            <a:off x="514905" y="915016"/>
            <a:ext cx="10857390" cy="5800818"/>
          </a:xfrm>
          <a:prstGeom prst="rect">
            <a:avLst/>
          </a:prstGeom>
        </p:spPr>
      </p:pic>
    </p:spTree>
    <p:extLst>
      <p:ext uri="{BB962C8B-B14F-4D97-AF65-F5344CB8AC3E}">
        <p14:creationId xmlns:p14="http://schemas.microsoft.com/office/powerpoint/2010/main" val="2530263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D97C73-4995-4764-AA55-C556AD60C720}"/>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B6266D44-F397-4715-B3D1-EACBB991CC16}"/>
              </a:ext>
            </a:extLst>
          </p:cNvPr>
          <p:cNvSpPr txBox="1"/>
          <p:nvPr/>
        </p:nvSpPr>
        <p:spPr>
          <a:xfrm>
            <a:off x="665825" y="301533"/>
            <a:ext cx="2539013" cy="400110"/>
          </a:xfrm>
          <a:prstGeom prst="rect">
            <a:avLst/>
          </a:prstGeom>
          <a:noFill/>
        </p:spPr>
        <p:txBody>
          <a:bodyPr wrap="square" rtlCol="0">
            <a:spAutoFit/>
          </a:bodyPr>
          <a:lstStyle/>
          <a:p>
            <a:r>
              <a:rPr lang="en-IN" sz="2000" b="1" i="1" u="sng" dirty="0"/>
              <a:t>ADMIN LOGIN PAGE:</a:t>
            </a:r>
          </a:p>
        </p:txBody>
      </p:sp>
      <p:pic>
        <p:nvPicPr>
          <p:cNvPr id="4" name="Picture 3">
            <a:extLst>
              <a:ext uri="{FF2B5EF4-FFF2-40B4-BE49-F238E27FC236}">
                <a16:creationId xmlns:a16="http://schemas.microsoft.com/office/drawing/2014/main" id="{B23E6427-30EE-4DED-8DDB-7A027EFA8834}"/>
              </a:ext>
            </a:extLst>
          </p:cNvPr>
          <p:cNvPicPr>
            <a:picLocks noChangeAspect="1"/>
          </p:cNvPicPr>
          <p:nvPr/>
        </p:nvPicPr>
        <p:blipFill>
          <a:blip r:embed="rId3"/>
          <a:stretch>
            <a:fillRect/>
          </a:stretch>
        </p:blipFill>
        <p:spPr>
          <a:xfrm>
            <a:off x="665825" y="821491"/>
            <a:ext cx="10777491" cy="5650329"/>
          </a:xfrm>
          <a:prstGeom prst="rect">
            <a:avLst/>
          </a:prstGeom>
        </p:spPr>
      </p:pic>
    </p:spTree>
    <p:extLst>
      <p:ext uri="{BB962C8B-B14F-4D97-AF65-F5344CB8AC3E}">
        <p14:creationId xmlns:p14="http://schemas.microsoft.com/office/powerpoint/2010/main" val="3418044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D7D2DE-6E03-4FEC-B790-3EA116C6E4C8}"/>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AA5B1A9C-958A-4260-BA0C-2509B376F2F9}"/>
              </a:ext>
            </a:extLst>
          </p:cNvPr>
          <p:cNvSpPr txBox="1"/>
          <p:nvPr/>
        </p:nvSpPr>
        <p:spPr>
          <a:xfrm>
            <a:off x="719091" y="306280"/>
            <a:ext cx="2343705" cy="400110"/>
          </a:xfrm>
          <a:prstGeom prst="rect">
            <a:avLst/>
          </a:prstGeom>
          <a:noFill/>
        </p:spPr>
        <p:txBody>
          <a:bodyPr wrap="square" rtlCol="0">
            <a:spAutoFit/>
          </a:bodyPr>
          <a:lstStyle/>
          <a:p>
            <a:r>
              <a:rPr lang="en-IN" sz="2000" b="1" i="1" u="sng" dirty="0"/>
              <a:t>HOME PAGE-</a:t>
            </a:r>
          </a:p>
        </p:txBody>
      </p:sp>
      <p:pic>
        <p:nvPicPr>
          <p:cNvPr id="4" name="Picture 3">
            <a:extLst>
              <a:ext uri="{FF2B5EF4-FFF2-40B4-BE49-F238E27FC236}">
                <a16:creationId xmlns:a16="http://schemas.microsoft.com/office/drawing/2014/main" id="{3BA29216-A7F9-4A5A-8A13-5EC35FB1CB7B}"/>
              </a:ext>
            </a:extLst>
          </p:cNvPr>
          <p:cNvPicPr>
            <a:picLocks noChangeAspect="1"/>
          </p:cNvPicPr>
          <p:nvPr/>
        </p:nvPicPr>
        <p:blipFill>
          <a:blip r:embed="rId3"/>
          <a:stretch>
            <a:fillRect/>
          </a:stretch>
        </p:blipFill>
        <p:spPr>
          <a:xfrm>
            <a:off x="719091" y="908722"/>
            <a:ext cx="10937290" cy="5642998"/>
          </a:xfrm>
          <a:prstGeom prst="rect">
            <a:avLst/>
          </a:prstGeom>
        </p:spPr>
      </p:pic>
    </p:spTree>
    <p:extLst>
      <p:ext uri="{BB962C8B-B14F-4D97-AF65-F5344CB8AC3E}">
        <p14:creationId xmlns:p14="http://schemas.microsoft.com/office/powerpoint/2010/main" val="3677671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38B580-0B70-4164-82EC-A344F7DBD092}"/>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C7C30D40-97DF-4057-896F-6CD7F03678E2}"/>
              </a:ext>
            </a:extLst>
          </p:cNvPr>
          <p:cNvSpPr txBox="1"/>
          <p:nvPr/>
        </p:nvSpPr>
        <p:spPr>
          <a:xfrm>
            <a:off x="834501" y="248268"/>
            <a:ext cx="4944862" cy="400110"/>
          </a:xfrm>
          <a:prstGeom prst="rect">
            <a:avLst/>
          </a:prstGeom>
          <a:noFill/>
        </p:spPr>
        <p:txBody>
          <a:bodyPr wrap="square" rtlCol="0">
            <a:spAutoFit/>
          </a:bodyPr>
          <a:lstStyle/>
          <a:p>
            <a:r>
              <a:rPr lang="en-IN" sz="2000" b="1" i="1" u="sng" dirty="0">
                <a:solidFill>
                  <a:srgbClr val="000000"/>
                </a:solidFill>
                <a:effectLst/>
                <a:latin typeface="Times New Roman" panose="02020603050405020304" pitchFamily="18" charset="0"/>
                <a:ea typeface="Times New Roman" panose="02020603050405020304" pitchFamily="18" charset="0"/>
              </a:rPr>
              <a:t>STUDENT PERSONAL DETAILS PAGE</a:t>
            </a:r>
            <a:r>
              <a:rPr lang="en-IN" sz="1800" b="1" dirty="0">
                <a:solidFill>
                  <a:srgbClr val="000000"/>
                </a:solidFill>
                <a:effectLst/>
                <a:latin typeface="Times New Roman" panose="02020603050405020304" pitchFamily="18" charset="0"/>
                <a:ea typeface="Times New Roman" panose="02020603050405020304" pitchFamily="18" charset="0"/>
              </a:rPr>
              <a:t>:</a:t>
            </a:r>
            <a:endParaRPr lang="en-IN" dirty="0"/>
          </a:p>
        </p:txBody>
      </p:sp>
      <p:pic>
        <p:nvPicPr>
          <p:cNvPr id="6" name="Picture 5">
            <a:extLst>
              <a:ext uri="{FF2B5EF4-FFF2-40B4-BE49-F238E27FC236}">
                <a16:creationId xmlns:a16="http://schemas.microsoft.com/office/drawing/2014/main" id="{6985B15B-ABD8-4DA9-B1B8-61ECF014363D}"/>
              </a:ext>
            </a:extLst>
          </p:cNvPr>
          <p:cNvPicPr>
            <a:picLocks noChangeAspect="1"/>
          </p:cNvPicPr>
          <p:nvPr/>
        </p:nvPicPr>
        <p:blipFill>
          <a:blip r:embed="rId3"/>
          <a:stretch>
            <a:fillRect/>
          </a:stretch>
        </p:blipFill>
        <p:spPr>
          <a:xfrm>
            <a:off x="833763" y="946088"/>
            <a:ext cx="10893639" cy="5428080"/>
          </a:xfrm>
          <a:prstGeom prst="rect">
            <a:avLst/>
          </a:prstGeom>
        </p:spPr>
      </p:pic>
    </p:spTree>
    <p:extLst>
      <p:ext uri="{BB962C8B-B14F-4D97-AF65-F5344CB8AC3E}">
        <p14:creationId xmlns:p14="http://schemas.microsoft.com/office/powerpoint/2010/main" val="2772963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192F0C-9322-458D-AFC8-CE389F8BA6B8}"/>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A9EC2057-36EB-4A43-941E-BF816E1D712B}"/>
              </a:ext>
            </a:extLst>
          </p:cNvPr>
          <p:cNvSpPr txBox="1"/>
          <p:nvPr/>
        </p:nvSpPr>
        <p:spPr>
          <a:xfrm>
            <a:off x="692458" y="316923"/>
            <a:ext cx="4856086" cy="400110"/>
          </a:xfrm>
          <a:prstGeom prst="rect">
            <a:avLst/>
          </a:prstGeom>
          <a:noFill/>
        </p:spPr>
        <p:txBody>
          <a:bodyPr wrap="square" rtlCol="0">
            <a:spAutoFit/>
          </a:bodyPr>
          <a:lstStyle/>
          <a:p>
            <a:r>
              <a:rPr lang="en-IN" sz="2000" b="1" i="1" u="sng" dirty="0">
                <a:solidFill>
                  <a:srgbClr val="000000"/>
                </a:solidFill>
                <a:effectLst/>
                <a:latin typeface="Times New Roman" panose="02020603050405020304" pitchFamily="18" charset="0"/>
                <a:ea typeface="Times New Roman" panose="02020603050405020304" pitchFamily="18" charset="0"/>
              </a:rPr>
              <a:t>STUDENT ACADEMIC DETAILS PAGE:</a:t>
            </a:r>
            <a:endParaRPr lang="en-IN" sz="2000" i="1" u="sng" dirty="0"/>
          </a:p>
        </p:txBody>
      </p:sp>
      <p:pic>
        <p:nvPicPr>
          <p:cNvPr id="4" name="Picture 3">
            <a:extLst>
              <a:ext uri="{FF2B5EF4-FFF2-40B4-BE49-F238E27FC236}">
                <a16:creationId xmlns:a16="http://schemas.microsoft.com/office/drawing/2014/main" id="{C64BF05E-56A4-48F9-A13C-7F152AFC3A8A}"/>
              </a:ext>
            </a:extLst>
          </p:cNvPr>
          <p:cNvPicPr>
            <a:picLocks noChangeAspect="1"/>
          </p:cNvPicPr>
          <p:nvPr/>
        </p:nvPicPr>
        <p:blipFill>
          <a:blip r:embed="rId3"/>
          <a:stretch>
            <a:fillRect/>
          </a:stretch>
        </p:blipFill>
        <p:spPr>
          <a:xfrm>
            <a:off x="692458" y="886001"/>
            <a:ext cx="11042342" cy="5655076"/>
          </a:xfrm>
          <a:prstGeom prst="rect">
            <a:avLst/>
          </a:prstGeom>
        </p:spPr>
      </p:pic>
    </p:spTree>
    <p:extLst>
      <p:ext uri="{BB962C8B-B14F-4D97-AF65-F5344CB8AC3E}">
        <p14:creationId xmlns:p14="http://schemas.microsoft.com/office/powerpoint/2010/main" val="2154599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F19A9F-8190-43E0-914F-0FF5003D0B36}"/>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883A0B53-5FB5-487A-B9BB-CA658E04C897}"/>
              </a:ext>
            </a:extLst>
          </p:cNvPr>
          <p:cNvSpPr txBox="1"/>
          <p:nvPr/>
        </p:nvSpPr>
        <p:spPr>
          <a:xfrm>
            <a:off x="665825" y="350361"/>
            <a:ext cx="4651899" cy="400110"/>
          </a:xfrm>
          <a:prstGeom prst="rect">
            <a:avLst/>
          </a:prstGeom>
          <a:noFill/>
        </p:spPr>
        <p:txBody>
          <a:bodyPr wrap="square" rtlCol="0">
            <a:spAutoFit/>
          </a:bodyPr>
          <a:lstStyle/>
          <a:p>
            <a:r>
              <a:rPr lang="en-IN" sz="2000" b="1" i="1" u="sng" dirty="0">
                <a:solidFill>
                  <a:srgbClr val="000000"/>
                </a:solidFill>
                <a:effectLst/>
                <a:latin typeface="Times New Roman" panose="02020603050405020304" pitchFamily="18" charset="0"/>
                <a:ea typeface="Times New Roman" panose="02020603050405020304" pitchFamily="18" charset="0"/>
              </a:rPr>
              <a:t>STUDENTS FAMILY DETAILS PAGE:</a:t>
            </a:r>
            <a:endParaRPr lang="en-IN" sz="2000" i="1" u="sng" dirty="0"/>
          </a:p>
        </p:txBody>
      </p:sp>
      <p:pic>
        <p:nvPicPr>
          <p:cNvPr id="4" name="Picture 3">
            <a:extLst>
              <a:ext uri="{FF2B5EF4-FFF2-40B4-BE49-F238E27FC236}">
                <a16:creationId xmlns:a16="http://schemas.microsoft.com/office/drawing/2014/main" id="{7B8F6892-8D8C-498E-9092-0E103A0F420E}"/>
              </a:ext>
            </a:extLst>
          </p:cNvPr>
          <p:cNvPicPr>
            <a:picLocks noChangeAspect="1"/>
          </p:cNvPicPr>
          <p:nvPr/>
        </p:nvPicPr>
        <p:blipFill>
          <a:blip r:embed="rId3"/>
          <a:stretch>
            <a:fillRect/>
          </a:stretch>
        </p:blipFill>
        <p:spPr>
          <a:xfrm>
            <a:off x="665825" y="919454"/>
            <a:ext cx="11131118" cy="5588185"/>
          </a:xfrm>
          <a:prstGeom prst="rect">
            <a:avLst/>
          </a:prstGeom>
        </p:spPr>
      </p:pic>
    </p:spTree>
    <p:extLst>
      <p:ext uri="{BB962C8B-B14F-4D97-AF65-F5344CB8AC3E}">
        <p14:creationId xmlns:p14="http://schemas.microsoft.com/office/powerpoint/2010/main" val="344391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049DE7-1BFE-490A-AB6F-E53803F066A8}"/>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E7947C1A-77FA-45B0-8FAF-A5AA5AFDDF15}"/>
              </a:ext>
            </a:extLst>
          </p:cNvPr>
          <p:cNvPicPr>
            <a:picLocks noChangeAspect="1"/>
          </p:cNvPicPr>
          <p:nvPr/>
        </p:nvPicPr>
        <p:blipFill>
          <a:blip r:embed="rId3"/>
          <a:stretch>
            <a:fillRect/>
          </a:stretch>
        </p:blipFill>
        <p:spPr>
          <a:xfrm>
            <a:off x="442733" y="388629"/>
            <a:ext cx="11306534" cy="6080742"/>
          </a:xfrm>
          <a:prstGeom prst="rect">
            <a:avLst/>
          </a:prstGeom>
        </p:spPr>
      </p:pic>
    </p:spTree>
    <p:extLst>
      <p:ext uri="{BB962C8B-B14F-4D97-AF65-F5344CB8AC3E}">
        <p14:creationId xmlns:p14="http://schemas.microsoft.com/office/powerpoint/2010/main" val="60464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9AD351-2717-48B9-AD90-CBFFC246A03A}"/>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A95A046F-9060-4AAD-9C6A-5D6ED3D774B7}"/>
              </a:ext>
            </a:extLst>
          </p:cNvPr>
          <p:cNvSpPr txBox="1"/>
          <p:nvPr/>
        </p:nvSpPr>
        <p:spPr>
          <a:xfrm>
            <a:off x="532660" y="417251"/>
            <a:ext cx="4625266" cy="400110"/>
          </a:xfrm>
          <a:prstGeom prst="rect">
            <a:avLst/>
          </a:prstGeom>
          <a:noFill/>
        </p:spPr>
        <p:txBody>
          <a:bodyPr wrap="square" rtlCol="0">
            <a:spAutoFit/>
          </a:bodyPr>
          <a:lstStyle/>
          <a:p>
            <a:r>
              <a:rPr lang="en-IN" sz="2000" b="1" i="1" u="sng" dirty="0">
                <a:solidFill>
                  <a:srgbClr val="000000"/>
                </a:solidFill>
                <a:effectLst/>
                <a:latin typeface="Times New Roman" panose="02020603050405020304" pitchFamily="18" charset="0"/>
                <a:ea typeface="Times New Roman" panose="02020603050405020304" pitchFamily="18" charset="0"/>
              </a:rPr>
              <a:t>STUDENT DETAILS DISPLAY PAGE:</a:t>
            </a:r>
            <a:endParaRPr lang="en-IN" sz="2000" i="1" u="sng" dirty="0"/>
          </a:p>
        </p:txBody>
      </p:sp>
      <p:pic>
        <p:nvPicPr>
          <p:cNvPr id="4" name="Picture 3">
            <a:extLst>
              <a:ext uri="{FF2B5EF4-FFF2-40B4-BE49-F238E27FC236}">
                <a16:creationId xmlns:a16="http://schemas.microsoft.com/office/drawing/2014/main" id="{302CC703-DAD8-4FF3-B84C-C9D55E6048F5}"/>
              </a:ext>
            </a:extLst>
          </p:cNvPr>
          <p:cNvPicPr>
            <a:picLocks noChangeAspect="1"/>
          </p:cNvPicPr>
          <p:nvPr/>
        </p:nvPicPr>
        <p:blipFill>
          <a:blip r:embed="rId3"/>
          <a:stretch>
            <a:fillRect/>
          </a:stretch>
        </p:blipFill>
        <p:spPr>
          <a:xfrm>
            <a:off x="532660" y="1072980"/>
            <a:ext cx="11079332" cy="5529401"/>
          </a:xfrm>
          <a:prstGeom prst="rect">
            <a:avLst/>
          </a:prstGeom>
        </p:spPr>
      </p:pic>
      <p:pic>
        <p:nvPicPr>
          <p:cNvPr id="5" name="Picture 4">
            <a:extLst>
              <a:ext uri="{FF2B5EF4-FFF2-40B4-BE49-F238E27FC236}">
                <a16:creationId xmlns:a16="http://schemas.microsoft.com/office/drawing/2014/main" id="{EC1B4BC3-102C-4369-871C-1561F233A8CC}"/>
              </a:ext>
            </a:extLst>
          </p:cNvPr>
          <p:cNvPicPr>
            <a:picLocks noChangeAspect="1"/>
          </p:cNvPicPr>
          <p:nvPr/>
        </p:nvPicPr>
        <p:blipFill>
          <a:blip r:embed="rId4"/>
          <a:stretch>
            <a:fillRect/>
          </a:stretch>
        </p:blipFill>
        <p:spPr>
          <a:xfrm>
            <a:off x="532660" y="1072980"/>
            <a:ext cx="11079332" cy="5529401"/>
          </a:xfrm>
          <a:prstGeom prst="rect">
            <a:avLst/>
          </a:prstGeom>
        </p:spPr>
      </p:pic>
    </p:spTree>
    <p:extLst>
      <p:ext uri="{BB962C8B-B14F-4D97-AF65-F5344CB8AC3E}">
        <p14:creationId xmlns:p14="http://schemas.microsoft.com/office/powerpoint/2010/main" val="1128712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4F6C9A-C916-4E8D-AC86-C8D6C0E358AF}"/>
              </a:ext>
            </a:extLst>
          </p:cNvPr>
          <p:cNvPicPr>
            <a:picLocks noChangeAspect="1"/>
          </p:cNvPicPr>
          <p:nvPr/>
        </p:nvPicPr>
        <p:blipFill>
          <a:blip r:embed="rId2"/>
          <a:stretch>
            <a:fillRect/>
          </a:stretch>
        </p:blipFill>
        <p:spPr>
          <a:xfrm>
            <a:off x="0" y="0"/>
            <a:ext cx="12192000" cy="6857999"/>
          </a:xfrm>
          <a:prstGeom prst="rect">
            <a:avLst/>
          </a:prstGeom>
        </p:spPr>
      </p:pic>
      <p:sp>
        <p:nvSpPr>
          <p:cNvPr id="4" name="TextBox 3">
            <a:extLst>
              <a:ext uri="{FF2B5EF4-FFF2-40B4-BE49-F238E27FC236}">
                <a16:creationId xmlns:a16="http://schemas.microsoft.com/office/drawing/2014/main" id="{2450F211-FE7A-48A8-817A-B1DE7903080B}"/>
              </a:ext>
            </a:extLst>
          </p:cNvPr>
          <p:cNvSpPr txBox="1"/>
          <p:nvPr/>
        </p:nvSpPr>
        <p:spPr>
          <a:xfrm>
            <a:off x="1802167" y="1828813"/>
            <a:ext cx="2104008" cy="523220"/>
          </a:xfrm>
          <a:prstGeom prst="rect">
            <a:avLst/>
          </a:prstGeom>
          <a:noFill/>
        </p:spPr>
        <p:txBody>
          <a:bodyPr wrap="square" rtlCol="0">
            <a:spAutoFit/>
          </a:bodyPr>
          <a:lstStyle/>
          <a:p>
            <a:r>
              <a:rPr lang="en-US" sz="2800" b="1" dirty="0"/>
              <a:t>CONTENTS</a:t>
            </a:r>
            <a:endParaRPr lang="en-IN" sz="2800" b="1" dirty="0"/>
          </a:p>
        </p:txBody>
      </p:sp>
      <p:sp>
        <p:nvSpPr>
          <p:cNvPr id="5" name="TextBox 4">
            <a:extLst>
              <a:ext uri="{FF2B5EF4-FFF2-40B4-BE49-F238E27FC236}">
                <a16:creationId xmlns:a16="http://schemas.microsoft.com/office/drawing/2014/main" id="{D2213A89-06BF-434C-9DED-40A8E6EDCA28}"/>
              </a:ext>
            </a:extLst>
          </p:cNvPr>
          <p:cNvSpPr txBox="1"/>
          <p:nvPr/>
        </p:nvSpPr>
        <p:spPr>
          <a:xfrm>
            <a:off x="5051395" y="1162974"/>
            <a:ext cx="3234432" cy="2585323"/>
          </a:xfrm>
          <a:prstGeom prst="rect">
            <a:avLst/>
          </a:prstGeom>
          <a:noFill/>
        </p:spPr>
        <p:txBody>
          <a:bodyPr wrap="square" rtlCol="0">
            <a:spAutoFit/>
          </a:bodyPr>
          <a:lstStyle/>
          <a:p>
            <a:r>
              <a:rPr lang="en-US" dirty="0"/>
              <a:t>1.ABSTACT</a:t>
            </a:r>
          </a:p>
          <a:p>
            <a:r>
              <a:rPr lang="en-US" dirty="0"/>
              <a:t>2.MOTIVATION</a:t>
            </a:r>
          </a:p>
          <a:p>
            <a:r>
              <a:rPr lang="en-US" dirty="0"/>
              <a:t>3.DESIGN</a:t>
            </a:r>
          </a:p>
          <a:p>
            <a:r>
              <a:rPr lang="en-US" dirty="0"/>
              <a:t>4.TOOLS USED</a:t>
            </a:r>
          </a:p>
          <a:p>
            <a:r>
              <a:rPr lang="en-US" dirty="0"/>
              <a:t>5.IMPLEMENTATION</a:t>
            </a:r>
          </a:p>
          <a:p>
            <a:r>
              <a:rPr lang="en-US" dirty="0"/>
              <a:t>6.OUTPUT SCREENSHOTS</a:t>
            </a:r>
          </a:p>
          <a:p>
            <a:r>
              <a:rPr lang="en-US" dirty="0"/>
              <a:t>7.CONCLUSION</a:t>
            </a:r>
          </a:p>
          <a:p>
            <a:r>
              <a:rPr lang="en-US" dirty="0"/>
              <a:t>8.FUTURE ENHANCEMENT</a:t>
            </a:r>
          </a:p>
          <a:p>
            <a:r>
              <a:rPr lang="en-US" dirty="0"/>
              <a:t>9.REFERENCES</a:t>
            </a:r>
            <a:endParaRPr lang="en-IN" dirty="0"/>
          </a:p>
        </p:txBody>
      </p:sp>
    </p:spTree>
    <p:extLst>
      <p:ext uri="{BB962C8B-B14F-4D97-AF65-F5344CB8AC3E}">
        <p14:creationId xmlns:p14="http://schemas.microsoft.com/office/powerpoint/2010/main" val="970551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E48C4C-AC4B-4224-9EF5-543FBB5E72B9}"/>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5CBD7AE9-99ED-413E-9E8C-BD7D74A7320A}"/>
              </a:ext>
            </a:extLst>
          </p:cNvPr>
          <p:cNvPicPr>
            <a:picLocks noChangeAspect="1"/>
          </p:cNvPicPr>
          <p:nvPr/>
        </p:nvPicPr>
        <p:blipFill>
          <a:blip r:embed="rId3"/>
          <a:stretch>
            <a:fillRect/>
          </a:stretch>
        </p:blipFill>
        <p:spPr>
          <a:xfrm>
            <a:off x="419470" y="630315"/>
            <a:ext cx="11353060" cy="5637320"/>
          </a:xfrm>
          <a:prstGeom prst="rect">
            <a:avLst/>
          </a:prstGeom>
        </p:spPr>
      </p:pic>
    </p:spTree>
    <p:extLst>
      <p:ext uri="{BB962C8B-B14F-4D97-AF65-F5344CB8AC3E}">
        <p14:creationId xmlns:p14="http://schemas.microsoft.com/office/powerpoint/2010/main" val="2670646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645D01-FFCA-4749-A7FD-B11C632A47E8}"/>
              </a:ext>
            </a:extLst>
          </p:cNvPr>
          <p:cNvPicPr>
            <a:picLocks noChangeAspect="1"/>
          </p:cNvPicPr>
          <p:nvPr/>
        </p:nvPicPr>
        <p:blipFill>
          <a:blip r:embed="rId2"/>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AEB597F-2E7D-4126-94B8-CF9429DEF735}"/>
              </a:ext>
            </a:extLst>
          </p:cNvPr>
          <p:cNvPicPr>
            <a:picLocks noChangeAspect="1"/>
          </p:cNvPicPr>
          <p:nvPr/>
        </p:nvPicPr>
        <p:blipFill>
          <a:blip r:embed="rId3"/>
          <a:stretch>
            <a:fillRect/>
          </a:stretch>
        </p:blipFill>
        <p:spPr>
          <a:xfrm>
            <a:off x="861135" y="557167"/>
            <a:ext cx="10857390" cy="5541794"/>
          </a:xfrm>
          <a:prstGeom prst="rect">
            <a:avLst/>
          </a:prstGeom>
        </p:spPr>
      </p:pic>
    </p:spTree>
    <p:extLst>
      <p:ext uri="{BB962C8B-B14F-4D97-AF65-F5344CB8AC3E}">
        <p14:creationId xmlns:p14="http://schemas.microsoft.com/office/powerpoint/2010/main" val="2754545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6A79DE-8FD2-4609-BD62-B1FAE999F1B4}"/>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8A2F40C6-5429-44E3-B149-CAFA60BBCFA5}"/>
              </a:ext>
            </a:extLst>
          </p:cNvPr>
          <p:cNvSpPr txBox="1"/>
          <p:nvPr/>
        </p:nvSpPr>
        <p:spPr>
          <a:xfrm>
            <a:off x="612560" y="328474"/>
            <a:ext cx="2006353" cy="400110"/>
          </a:xfrm>
          <a:prstGeom prst="rect">
            <a:avLst/>
          </a:prstGeom>
          <a:noFill/>
        </p:spPr>
        <p:txBody>
          <a:bodyPr wrap="square" rtlCol="0">
            <a:spAutoFit/>
          </a:bodyPr>
          <a:lstStyle/>
          <a:p>
            <a:r>
              <a:rPr lang="en-IN" sz="2000" b="1" i="1" u="sng" dirty="0">
                <a:solidFill>
                  <a:srgbClr val="000000"/>
                </a:solidFill>
                <a:effectLst/>
                <a:latin typeface="Times New Roman" panose="02020603050405020304" pitchFamily="18" charset="0"/>
                <a:ea typeface="Times New Roman" panose="02020603050405020304" pitchFamily="18" charset="0"/>
              </a:rPr>
              <a:t>ADMIN PAGE:</a:t>
            </a:r>
            <a:endParaRPr lang="en-IN" sz="2000" i="1" u="sng" dirty="0"/>
          </a:p>
        </p:txBody>
      </p:sp>
      <p:pic>
        <p:nvPicPr>
          <p:cNvPr id="4" name="Picture 3">
            <a:extLst>
              <a:ext uri="{FF2B5EF4-FFF2-40B4-BE49-F238E27FC236}">
                <a16:creationId xmlns:a16="http://schemas.microsoft.com/office/drawing/2014/main" id="{8EC78A99-60B5-47A9-AF56-47676983494B}"/>
              </a:ext>
            </a:extLst>
          </p:cNvPr>
          <p:cNvPicPr>
            <a:picLocks noChangeAspect="1"/>
          </p:cNvPicPr>
          <p:nvPr/>
        </p:nvPicPr>
        <p:blipFill>
          <a:blip r:embed="rId3"/>
          <a:stretch>
            <a:fillRect/>
          </a:stretch>
        </p:blipFill>
        <p:spPr>
          <a:xfrm>
            <a:off x="612560" y="981630"/>
            <a:ext cx="10891421" cy="5481314"/>
          </a:xfrm>
          <a:prstGeom prst="rect">
            <a:avLst/>
          </a:prstGeom>
        </p:spPr>
      </p:pic>
    </p:spTree>
    <p:extLst>
      <p:ext uri="{BB962C8B-B14F-4D97-AF65-F5344CB8AC3E}">
        <p14:creationId xmlns:p14="http://schemas.microsoft.com/office/powerpoint/2010/main" val="799433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781F92-E197-40C2-A474-A2324B6A4730}"/>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F1F440D-B939-4AB8-9904-4E2F9B10C663}"/>
              </a:ext>
            </a:extLst>
          </p:cNvPr>
          <p:cNvSpPr txBox="1"/>
          <p:nvPr/>
        </p:nvSpPr>
        <p:spPr>
          <a:xfrm>
            <a:off x="585926" y="248575"/>
            <a:ext cx="3178206" cy="677108"/>
          </a:xfrm>
          <a:prstGeom prst="rect">
            <a:avLst/>
          </a:prstGeom>
          <a:noFill/>
        </p:spPr>
        <p:txBody>
          <a:bodyPr wrap="square" rtlCol="0">
            <a:spAutoFit/>
          </a:bodyPr>
          <a:lstStyle/>
          <a:p>
            <a:r>
              <a:rPr lang="en-IN" sz="2000" b="1" i="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FORGOT PASSWORD PAGE:</a:t>
            </a:r>
            <a:endParaRPr lang="en-IN" sz="2000" b="1" i="1" u="sng" dirty="0">
              <a:solidFill>
                <a:srgbClr val="000000"/>
              </a:solidFill>
              <a:effectLst/>
              <a:latin typeface="Calibri" panose="020F0502020204030204" pitchFamily="34" charset="0"/>
              <a:ea typeface="Calibri" panose="020F0502020204030204" pitchFamily="34" charset="0"/>
            </a:endParaRPr>
          </a:p>
          <a:p>
            <a:endParaRPr lang="en-IN" dirty="0"/>
          </a:p>
        </p:txBody>
      </p:sp>
      <p:pic>
        <p:nvPicPr>
          <p:cNvPr id="4" name="Picture 3">
            <a:extLst>
              <a:ext uri="{FF2B5EF4-FFF2-40B4-BE49-F238E27FC236}">
                <a16:creationId xmlns:a16="http://schemas.microsoft.com/office/drawing/2014/main" id="{9B25F5D1-4D14-4618-A8E7-6523DED7ADA0}"/>
              </a:ext>
            </a:extLst>
          </p:cNvPr>
          <p:cNvPicPr>
            <a:picLocks noChangeAspect="1"/>
          </p:cNvPicPr>
          <p:nvPr/>
        </p:nvPicPr>
        <p:blipFill>
          <a:blip r:embed="rId3"/>
          <a:stretch>
            <a:fillRect/>
          </a:stretch>
        </p:blipFill>
        <p:spPr>
          <a:xfrm>
            <a:off x="663606" y="925683"/>
            <a:ext cx="10864788" cy="5494445"/>
          </a:xfrm>
          <a:prstGeom prst="rect">
            <a:avLst/>
          </a:prstGeom>
        </p:spPr>
      </p:pic>
    </p:spTree>
    <p:extLst>
      <p:ext uri="{BB962C8B-B14F-4D97-AF65-F5344CB8AC3E}">
        <p14:creationId xmlns:p14="http://schemas.microsoft.com/office/powerpoint/2010/main" val="34985036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77440E-0491-4E6B-BA3D-AB5B49CC06E5}"/>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8E38C560-B0AA-42FD-8AC0-2E0606E0F75F}"/>
              </a:ext>
            </a:extLst>
          </p:cNvPr>
          <p:cNvSpPr txBox="1"/>
          <p:nvPr/>
        </p:nvSpPr>
        <p:spPr>
          <a:xfrm>
            <a:off x="514905" y="736846"/>
            <a:ext cx="1819922" cy="400110"/>
          </a:xfrm>
          <a:prstGeom prst="rect">
            <a:avLst/>
          </a:prstGeom>
          <a:noFill/>
        </p:spPr>
        <p:txBody>
          <a:bodyPr wrap="square" rtlCol="0">
            <a:spAutoFit/>
          </a:bodyPr>
          <a:lstStyle/>
          <a:p>
            <a:r>
              <a:rPr lang="en-US" sz="2000" b="1" i="1" u="sng" dirty="0"/>
              <a:t>CONCLUSION:</a:t>
            </a:r>
            <a:endParaRPr lang="en-IN" sz="2000" b="1" i="1" u="sng" dirty="0"/>
          </a:p>
        </p:txBody>
      </p:sp>
      <p:sp>
        <p:nvSpPr>
          <p:cNvPr id="4" name="TextBox 3">
            <a:extLst>
              <a:ext uri="{FF2B5EF4-FFF2-40B4-BE49-F238E27FC236}">
                <a16:creationId xmlns:a16="http://schemas.microsoft.com/office/drawing/2014/main" id="{01A482F9-657B-45EB-AFA7-A18B99387160}"/>
              </a:ext>
            </a:extLst>
          </p:cNvPr>
          <p:cNvSpPr txBox="1"/>
          <p:nvPr/>
        </p:nvSpPr>
        <p:spPr>
          <a:xfrm>
            <a:off x="408373" y="1500326"/>
            <a:ext cx="7963270" cy="3447098"/>
          </a:xfrm>
          <a:prstGeom prst="rect">
            <a:avLst/>
          </a:prstGeom>
          <a:noFill/>
        </p:spPr>
        <p:txBody>
          <a:bodyPr wrap="square" rtlCol="0">
            <a:spAutoFit/>
          </a:bodyPr>
          <a:lstStyle/>
          <a:p>
            <a:pPr algn="just"/>
            <a:r>
              <a:rPr lang="en-US" sz="2000" dirty="0"/>
              <a:t>This project on “STUDENT DETAILS PORTAL” helps the students to fill their details including personal, academic and family from the place outside the college also.</a:t>
            </a:r>
          </a:p>
          <a:p>
            <a:pPr algn="just"/>
            <a:endParaRPr lang="en-US" dirty="0"/>
          </a:p>
          <a:p>
            <a:pPr algn="just"/>
            <a:r>
              <a:rPr lang="en-US" sz="2000" dirty="0"/>
              <a:t>This is also useful for the college admission team to collect their details and they can store and update their details if necessary.</a:t>
            </a:r>
          </a:p>
          <a:p>
            <a:pPr algn="just"/>
            <a:endParaRPr lang="en-US" sz="2000" dirty="0"/>
          </a:p>
          <a:p>
            <a:pPr algn="just"/>
            <a:r>
              <a:rPr lang="en-US" sz="2000" dirty="0"/>
              <a:t>The college admission team can filter the students list which they obtained by year and also by branch wise.</a:t>
            </a:r>
          </a:p>
          <a:p>
            <a:pPr algn="just"/>
            <a:endParaRPr lang="en-US" sz="2000" dirty="0"/>
          </a:p>
          <a:p>
            <a:pPr algn="just"/>
            <a:endParaRPr lang="en-IN" sz="2000" dirty="0"/>
          </a:p>
        </p:txBody>
      </p:sp>
    </p:spTree>
    <p:extLst>
      <p:ext uri="{BB962C8B-B14F-4D97-AF65-F5344CB8AC3E}">
        <p14:creationId xmlns:p14="http://schemas.microsoft.com/office/powerpoint/2010/main" val="110520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C4D810-40C3-4A39-ADCD-1AA38DCB8943}"/>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B81F76C2-19DD-4C35-AC56-DA4A79DD0D37}"/>
              </a:ext>
            </a:extLst>
          </p:cNvPr>
          <p:cNvSpPr txBox="1"/>
          <p:nvPr/>
        </p:nvSpPr>
        <p:spPr>
          <a:xfrm>
            <a:off x="736845" y="1118587"/>
            <a:ext cx="2974021" cy="400110"/>
          </a:xfrm>
          <a:prstGeom prst="rect">
            <a:avLst/>
          </a:prstGeom>
          <a:noFill/>
        </p:spPr>
        <p:txBody>
          <a:bodyPr wrap="square" rtlCol="0">
            <a:spAutoFit/>
          </a:bodyPr>
          <a:lstStyle/>
          <a:p>
            <a:r>
              <a:rPr lang="en-US" sz="2000" b="1" i="1" u="sng" dirty="0"/>
              <a:t>FUTURE ENHANCEMENT:</a:t>
            </a:r>
            <a:endParaRPr lang="en-IN" sz="2000" b="1" i="1" u="sng" dirty="0"/>
          </a:p>
        </p:txBody>
      </p:sp>
      <p:sp>
        <p:nvSpPr>
          <p:cNvPr id="4" name="TextBox 3">
            <a:extLst>
              <a:ext uri="{FF2B5EF4-FFF2-40B4-BE49-F238E27FC236}">
                <a16:creationId xmlns:a16="http://schemas.microsoft.com/office/drawing/2014/main" id="{36B5F541-3476-40CC-A3D4-92A37F9180AA}"/>
              </a:ext>
            </a:extLst>
          </p:cNvPr>
          <p:cNvSpPr txBox="1"/>
          <p:nvPr/>
        </p:nvSpPr>
        <p:spPr>
          <a:xfrm>
            <a:off x="665824" y="1899821"/>
            <a:ext cx="7608164" cy="1938992"/>
          </a:xfrm>
          <a:prstGeom prst="rect">
            <a:avLst/>
          </a:prstGeom>
          <a:noFill/>
        </p:spPr>
        <p:txBody>
          <a:bodyPr wrap="square" rtlCol="0">
            <a:spAutoFit/>
          </a:bodyPr>
          <a:lstStyle/>
          <a:p>
            <a:pPr algn="just"/>
            <a:r>
              <a:rPr lang="en-US" sz="2000" dirty="0"/>
              <a:t>IN FUTURE, ALL THINGS MAY GO ONLINE AND THIS CAN BE BENIFITTED FOR THE COLLEGE AS WELL AS FOR THE STUDENTS IN EASILY FILLING THE DETAILS ONLINE AT ANY PLACE.</a:t>
            </a:r>
          </a:p>
          <a:p>
            <a:pPr algn="just"/>
            <a:endParaRPr lang="en-US" sz="2000" dirty="0"/>
          </a:p>
          <a:p>
            <a:pPr algn="just"/>
            <a:r>
              <a:rPr lang="en-IN" sz="2000" dirty="0"/>
              <a:t>EVEN IN CASE IF STUDENT HAS FORGOTTED SOMETHING OR ENTERED WRONGLY CAN BE EASILY UPDATED.</a:t>
            </a:r>
          </a:p>
        </p:txBody>
      </p:sp>
    </p:spTree>
    <p:extLst>
      <p:ext uri="{BB962C8B-B14F-4D97-AF65-F5344CB8AC3E}">
        <p14:creationId xmlns:p14="http://schemas.microsoft.com/office/powerpoint/2010/main" val="3528557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94C67C-02D5-44C0-9574-1B4CCE49D787}"/>
              </a:ext>
            </a:extLst>
          </p:cNvPr>
          <p:cNvPicPr>
            <a:picLocks noChangeAspect="1"/>
          </p:cNvPicPr>
          <p:nvPr/>
        </p:nvPicPr>
        <p:blipFill>
          <a:blip r:embed="rId2"/>
          <a:stretch>
            <a:fill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476FDF7A-25A0-4E86-BA02-5CB90DA602AF}"/>
              </a:ext>
            </a:extLst>
          </p:cNvPr>
          <p:cNvSpPr txBox="1"/>
          <p:nvPr/>
        </p:nvSpPr>
        <p:spPr>
          <a:xfrm>
            <a:off x="692459" y="816746"/>
            <a:ext cx="3808520" cy="400110"/>
          </a:xfrm>
          <a:prstGeom prst="rect">
            <a:avLst/>
          </a:prstGeom>
          <a:noFill/>
        </p:spPr>
        <p:txBody>
          <a:bodyPr wrap="square" rtlCol="0">
            <a:spAutoFit/>
          </a:bodyPr>
          <a:lstStyle/>
          <a:p>
            <a:r>
              <a:rPr lang="en-US" sz="2000" b="1" i="1" u="sng" dirty="0"/>
              <a:t>REFERENCES</a:t>
            </a:r>
            <a:r>
              <a:rPr lang="en-US" dirty="0"/>
              <a:t>:</a:t>
            </a:r>
            <a:endParaRPr lang="en-IN" dirty="0"/>
          </a:p>
        </p:txBody>
      </p:sp>
      <p:sp>
        <p:nvSpPr>
          <p:cNvPr id="4" name="TextBox 3">
            <a:extLst>
              <a:ext uri="{FF2B5EF4-FFF2-40B4-BE49-F238E27FC236}">
                <a16:creationId xmlns:a16="http://schemas.microsoft.com/office/drawing/2014/main" id="{F6CBEF50-466B-438F-9596-49C3F554D9EF}"/>
              </a:ext>
            </a:extLst>
          </p:cNvPr>
          <p:cNvSpPr txBox="1"/>
          <p:nvPr/>
        </p:nvSpPr>
        <p:spPr>
          <a:xfrm>
            <a:off x="754603" y="1696252"/>
            <a:ext cx="8398275" cy="2585323"/>
          </a:xfrm>
          <a:prstGeom prst="rect">
            <a:avLst/>
          </a:prstGeom>
          <a:noFill/>
        </p:spPr>
        <p:txBody>
          <a:bodyPr wrap="square" rtlCol="0">
            <a:spAutoFit/>
          </a:bodyPr>
          <a:lstStyle/>
          <a:p>
            <a:r>
              <a:rPr lang="en-IN" dirty="0">
                <a:solidFill>
                  <a:schemeClr val="accent1"/>
                </a:solidFill>
              </a:rPr>
              <a:t>1.	https://www.tutorialspoint.com/nodejs/nodejs_express_framework.htm.</a:t>
            </a:r>
          </a:p>
          <a:p>
            <a:endParaRPr lang="en-IN" dirty="0">
              <a:solidFill>
                <a:schemeClr val="accent1"/>
              </a:solidFill>
            </a:endParaRPr>
          </a:p>
          <a:p>
            <a:r>
              <a:rPr lang="en-IN" dirty="0">
                <a:solidFill>
                  <a:schemeClr val="accent1"/>
                </a:solidFill>
              </a:rPr>
              <a:t>2.	https://www.w3schools.com/nodejs/nodejs_mysql.asp.</a:t>
            </a:r>
          </a:p>
          <a:p>
            <a:endParaRPr lang="en-IN" dirty="0">
              <a:solidFill>
                <a:schemeClr val="accent1"/>
              </a:solidFill>
            </a:endParaRPr>
          </a:p>
          <a:p>
            <a:r>
              <a:rPr lang="en-IN" dirty="0">
                <a:solidFill>
                  <a:schemeClr val="accent1"/>
                </a:solidFill>
              </a:rPr>
              <a:t>3.	https://youtu.be/JnvKXcSI7yk.</a:t>
            </a:r>
          </a:p>
          <a:p>
            <a:endParaRPr lang="en-IN" dirty="0">
              <a:solidFill>
                <a:schemeClr val="accent1"/>
              </a:solidFill>
            </a:endParaRPr>
          </a:p>
          <a:p>
            <a:r>
              <a:rPr lang="en-IN" dirty="0">
                <a:solidFill>
                  <a:schemeClr val="accent1"/>
                </a:solidFill>
              </a:rPr>
              <a:t>4.	https://expressjs.com/.</a:t>
            </a:r>
          </a:p>
          <a:p>
            <a:endParaRPr lang="en-IN" dirty="0">
              <a:solidFill>
                <a:schemeClr val="accent1"/>
              </a:solidFill>
            </a:endParaRPr>
          </a:p>
          <a:p>
            <a:r>
              <a:rPr lang="en-IN" dirty="0">
                <a:solidFill>
                  <a:schemeClr val="accent1"/>
                </a:solidFill>
              </a:rPr>
              <a:t>5.	https://stackoverflow.com/.</a:t>
            </a:r>
          </a:p>
        </p:txBody>
      </p:sp>
    </p:spTree>
    <p:extLst>
      <p:ext uri="{BB962C8B-B14F-4D97-AF65-F5344CB8AC3E}">
        <p14:creationId xmlns:p14="http://schemas.microsoft.com/office/powerpoint/2010/main" val="713970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2DA55A-8A00-4F10-9192-CA44FD1CABFB}"/>
              </a:ext>
            </a:extLst>
          </p:cNvPr>
          <p:cNvPicPr>
            <a:picLocks noChangeAspect="1"/>
          </p:cNvPicPr>
          <p:nvPr/>
        </p:nvPicPr>
        <p:blipFill>
          <a:blip r:embed="rId2"/>
          <a:stretch>
            <a:fillRect/>
          </a:stretch>
        </p:blipFill>
        <p:spPr>
          <a:xfrm>
            <a:off x="204186" y="195310"/>
            <a:ext cx="11771791" cy="6532308"/>
          </a:xfrm>
          <a:prstGeom prst="rect">
            <a:avLst/>
          </a:prstGeom>
        </p:spPr>
      </p:pic>
    </p:spTree>
    <p:extLst>
      <p:ext uri="{BB962C8B-B14F-4D97-AF65-F5344CB8AC3E}">
        <p14:creationId xmlns:p14="http://schemas.microsoft.com/office/powerpoint/2010/main" val="2876040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35D857-6073-4E6C-A83B-B88A42BFCD61}"/>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CB40A6FB-DD7B-4B0B-B610-D4EBB7A08342}"/>
              </a:ext>
            </a:extLst>
          </p:cNvPr>
          <p:cNvSpPr txBox="1"/>
          <p:nvPr/>
        </p:nvSpPr>
        <p:spPr>
          <a:xfrm>
            <a:off x="568170" y="825623"/>
            <a:ext cx="1686757" cy="400110"/>
          </a:xfrm>
          <a:prstGeom prst="rect">
            <a:avLst/>
          </a:prstGeom>
          <a:noFill/>
        </p:spPr>
        <p:txBody>
          <a:bodyPr wrap="square" rtlCol="0">
            <a:spAutoFit/>
          </a:bodyPr>
          <a:lstStyle/>
          <a:p>
            <a:r>
              <a:rPr lang="en-US" sz="2000" b="1" u="sng" dirty="0"/>
              <a:t>ABSTRACT:</a:t>
            </a:r>
            <a:endParaRPr lang="en-IN" sz="2000" b="1" u="sng" dirty="0"/>
          </a:p>
        </p:txBody>
      </p:sp>
      <p:sp>
        <p:nvSpPr>
          <p:cNvPr id="4" name="TextBox 3">
            <a:extLst>
              <a:ext uri="{FF2B5EF4-FFF2-40B4-BE49-F238E27FC236}">
                <a16:creationId xmlns:a16="http://schemas.microsoft.com/office/drawing/2014/main" id="{78BEEF7B-E475-4F9D-8F49-E517E29D1E5C}"/>
              </a:ext>
            </a:extLst>
          </p:cNvPr>
          <p:cNvSpPr txBox="1"/>
          <p:nvPr/>
        </p:nvSpPr>
        <p:spPr>
          <a:xfrm>
            <a:off x="674703" y="1580225"/>
            <a:ext cx="8602462" cy="4370427"/>
          </a:xfrm>
          <a:prstGeom prst="rect">
            <a:avLst/>
          </a:prstGeom>
          <a:noFill/>
        </p:spPr>
        <p:txBody>
          <a:bodyPr wrap="square" rtlCol="0">
            <a:spAutoFit/>
          </a:bodyPr>
          <a:lstStyle/>
          <a:p>
            <a:r>
              <a:rPr lang="en-US" sz="2000" dirty="0"/>
              <a:t>*This project is done with the html, </a:t>
            </a:r>
            <a:r>
              <a:rPr lang="en-US" sz="2000" dirty="0" err="1"/>
              <a:t>css</a:t>
            </a:r>
            <a:r>
              <a:rPr lang="en-US" sz="2000" dirty="0"/>
              <a:t> , </a:t>
            </a:r>
            <a:r>
              <a:rPr lang="en-US" sz="2000" dirty="0" err="1"/>
              <a:t>javascript</a:t>
            </a:r>
            <a:r>
              <a:rPr lang="en-US" sz="2000" dirty="0"/>
              <a:t> and bootstrap for the   frontend design and we used </a:t>
            </a:r>
            <a:r>
              <a:rPr lang="en-US" sz="2000" dirty="0" err="1"/>
              <a:t>nodejs</a:t>
            </a:r>
            <a:r>
              <a:rPr lang="en-US" sz="2000" dirty="0"/>
              <a:t> and  </a:t>
            </a:r>
            <a:r>
              <a:rPr lang="en-US" sz="2000" dirty="0" err="1"/>
              <a:t>mysql</a:t>
            </a:r>
            <a:r>
              <a:rPr lang="en-US" sz="2000" dirty="0"/>
              <a:t> for backend. </a:t>
            </a:r>
          </a:p>
          <a:p>
            <a:endParaRPr lang="en-US" sz="2000" dirty="0"/>
          </a:p>
          <a:p>
            <a:r>
              <a:rPr lang="en-US" sz="2000" dirty="0"/>
              <a:t>*This project helps us to collect student details who are already registered through any  mode of admissions like </a:t>
            </a:r>
            <a:r>
              <a:rPr lang="en-US" sz="2000" dirty="0" err="1"/>
              <a:t>kcet</a:t>
            </a:r>
            <a:r>
              <a:rPr lang="en-US" sz="2000" dirty="0"/>
              <a:t> , </a:t>
            </a:r>
            <a:r>
              <a:rPr lang="en-US" sz="2000" dirty="0" err="1"/>
              <a:t>comedk</a:t>
            </a:r>
            <a:r>
              <a:rPr lang="en-US" sz="2000" dirty="0"/>
              <a:t> or management. </a:t>
            </a:r>
          </a:p>
          <a:p>
            <a:endParaRPr lang="en-US" sz="2000" dirty="0"/>
          </a:p>
          <a:p>
            <a:r>
              <a:rPr lang="en-US" sz="2000" dirty="0"/>
              <a:t>*In recent years, Because of the pandemic like covid-19 our form is helpful for collecting students’ detail from their home only.</a:t>
            </a:r>
          </a:p>
          <a:p>
            <a:endParaRPr lang="en-US" sz="2000" dirty="0"/>
          </a:p>
          <a:p>
            <a:r>
              <a:rPr lang="en-US" sz="2000" dirty="0"/>
              <a:t>*</a:t>
            </a:r>
            <a:r>
              <a:rPr lang="en-IN" sz="2000" dirty="0">
                <a:solidFill>
                  <a:srgbClr val="000000"/>
                </a:solidFill>
                <a:effectLst/>
                <a:latin typeface="Calibri" panose="020F0502020204030204" pitchFamily="34" charset="0"/>
                <a:ea typeface="Calibri" panose="020F0502020204030204" pitchFamily="34" charset="0"/>
              </a:rPr>
              <a:t>student can easily fill this form and this form is also helpful for college admission team to easily get the students who are registered and their details can be viewed and updated.</a:t>
            </a:r>
          </a:p>
          <a:p>
            <a:endParaRPr lang="en-US" sz="2000" dirty="0"/>
          </a:p>
          <a:p>
            <a:endParaRPr lang="en-IN" dirty="0"/>
          </a:p>
        </p:txBody>
      </p:sp>
    </p:spTree>
    <p:extLst>
      <p:ext uri="{BB962C8B-B14F-4D97-AF65-F5344CB8AC3E}">
        <p14:creationId xmlns:p14="http://schemas.microsoft.com/office/powerpoint/2010/main" val="3205639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9CD505-C8E6-4990-8215-B2E94E3BEDF9}"/>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385CE9FE-3B4D-4C85-AD2E-67533D012156}"/>
              </a:ext>
            </a:extLst>
          </p:cNvPr>
          <p:cNvSpPr txBox="1"/>
          <p:nvPr/>
        </p:nvSpPr>
        <p:spPr>
          <a:xfrm>
            <a:off x="932155" y="426128"/>
            <a:ext cx="2183907" cy="677108"/>
          </a:xfrm>
          <a:prstGeom prst="rect">
            <a:avLst/>
          </a:prstGeom>
          <a:noFill/>
        </p:spPr>
        <p:txBody>
          <a:bodyPr wrap="square" rtlCol="0">
            <a:spAutoFit/>
          </a:bodyPr>
          <a:lstStyle/>
          <a:p>
            <a:r>
              <a:rPr lang="en-US" sz="2000" b="1" u="sng" dirty="0"/>
              <a:t>MOTIVATION:</a:t>
            </a:r>
          </a:p>
          <a:p>
            <a:endParaRPr lang="en-IN" dirty="0"/>
          </a:p>
        </p:txBody>
      </p:sp>
      <p:sp>
        <p:nvSpPr>
          <p:cNvPr id="4" name="TextBox 3">
            <a:extLst>
              <a:ext uri="{FF2B5EF4-FFF2-40B4-BE49-F238E27FC236}">
                <a16:creationId xmlns:a16="http://schemas.microsoft.com/office/drawing/2014/main" id="{C56812ED-9F05-4160-8090-AEC67FE0C34D}"/>
              </a:ext>
            </a:extLst>
          </p:cNvPr>
          <p:cNvSpPr txBox="1"/>
          <p:nvPr/>
        </p:nvSpPr>
        <p:spPr>
          <a:xfrm>
            <a:off x="932155" y="1103236"/>
            <a:ext cx="8646851" cy="4401205"/>
          </a:xfrm>
          <a:prstGeom prst="rect">
            <a:avLst/>
          </a:prstGeom>
          <a:noFill/>
        </p:spPr>
        <p:txBody>
          <a:bodyPr wrap="square" rtlCol="0">
            <a:spAutoFit/>
          </a:bodyPr>
          <a:lstStyle/>
          <a:p>
            <a:pPr algn="just"/>
            <a:r>
              <a:rPr lang="en-US" sz="2000" dirty="0"/>
              <a:t>*</a:t>
            </a:r>
            <a:r>
              <a:rPr lang="en-IN" sz="2000" dirty="0">
                <a:solidFill>
                  <a:srgbClr val="000000"/>
                </a:solidFill>
                <a:effectLst/>
                <a:latin typeface="Calibri" panose="020F0502020204030204" pitchFamily="34" charset="0"/>
                <a:ea typeface="Calibri" panose="020F0502020204030204" pitchFamily="34" charset="0"/>
              </a:rPr>
              <a:t>We have created this form especially for the students who are facing the problem to visit the college to get the admission and to provide their details to the college.</a:t>
            </a:r>
          </a:p>
          <a:p>
            <a:pPr algn="just"/>
            <a:endParaRPr lang="en-IN" sz="2000" dirty="0">
              <a:solidFill>
                <a:srgbClr val="000000"/>
              </a:solidFill>
              <a:latin typeface="Calibri" panose="020F0502020204030204" pitchFamily="34" charset="0"/>
            </a:endParaRPr>
          </a:p>
          <a:p>
            <a:pPr algn="just"/>
            <a:r>
              <a:rPr lang="en-IN" sz="2000" dirty="0">
                <a:solidFill>
                  <a:srgbClr val="000000"/>
                </a:solidFill>
                <a:latin typeface="Calibri" panose="020F0502020204030204" pitchFamily="34" charset="0"/>
              </a:rPr>
              <a:t>*</a:t>
            </a:r>
            <a:r>
              <a:rPr lang="en-IN" sz="2000" dirty="0">
                <a:solidFill>
                  <a:srgbClr val="000000"/>
                </a:solidFill>
                <a:effectLst/>
                <a:latin typeface="Calibri" panose="020F0502020204030204" pitchFamily="34" charset="0"/>
                <a:ea typeface="Calibri" panose="020F0502020204030204" pitchFamily="34" charset="0"/>
              </a:rPr>
              <a:t>We are motivated to do this because now the situation is too bad and critical as we are facing covid-19 pandemic. </a:t>
            </a:r>
          </a:p>
          <a:p>
            <a:pPr algn="just"/>
            <a:endParaRPr lang="en-IN" sz="2000" dirty="0">
              <a:solidFill>
                <a:srgbClr val="000000"/>
              </a:solidFill>
              <a:latin typeface="Calibri" panose="020F0502020204030204" pitchFamily="34" charset="0"/>
              <a:ea typeface="Calibri" panose="020F0502020204030204" pitchFamily="34" charset="0"/>
            </a:endParaRPr>
          </a:p>
          <a:p>
            <a:pPr algn="just"/>
            <a:r>
              <a:rPr lang="en-IN" sz="2000" dirty="0">
                <a:solidFill>
                  <a:srgbClr val="000000"/>
                </a:solidFill>
                <a:effectLst/>
                <a:latin typeface="Calibri" panose="020F0502020204030204" pitchFamily="34" charset="0"/>
                <a:ea typeface="Calibri" panose="020F0502020204030204" pitchFamily="34" charset="0"/>
              </a:rPr>
              <a:t>*because of this pandemic, new students who are about to join the college are not able to visit the college. </a:t>
            </a:r>
          </a:p>
          <a:p>
            <a:pPr algn="just"/>
            <a:endParaRPr lang="en-IN" sz="2000" dirty="0">
              <a:solidFill>
                <a:srgbClr val="000000"/>
              </a:solidFill>
              <a:latin typeface="Calibri" panose="020F0502020204030204" pitchFamily="34" charset="0"/>
              <a:ea typeface="Calibri" panose="020F0502020204030204" pitchFamily="34" charset="0"/>
            </a:endParaRPr>
          </a:p>
          <a:p>
            <a:pPr algn="just"/>
            <a:r>
              <a:rPr lang="en-IN" sz="2000" dirty="0">
                <a:solidFill>
                  <a:srgbClr val="000000"/>
                </a:solidFill>
                <a:effectLst/>
                <a:latin typeface="Calibri" panose="020F0502020204030204" pitchFamily="34" charset="0"/>
                <a:ea typeface="Calibri" panose="020F0502020204030204" pitchFamily="34" charset="0"/>
              </a:rPr>
              <a:t>*This </a:t>
            </a:r>
            <a:r>
              <a:rPr lang="en-IN" sz="2000" dirty="0">
                <a:solidFill>
                  <a:srgbClr val="000000"/>
                </a:solidFill>
                <a:latin typeface="Calibri" panose="020F0502020204030204" pitchFamily="34" charset="0"/>
                <a:ea typeface="Calibri" panose="020F0502020204030204" pitchFamily="34" charset="0"/>
              </a:rPr>
              <a:t>portal helps these students to fill their details such as academic, personal and family .</a:t>
            </a:r>
            <a:endParaRPr lang="en-IN" sz="2000" dirty="0">
              <a:solidFill>
                <a:srgbClr val="000000"/>
              </a:solidFill>
              <a:effectLst/>
              <a:latin typeface="Calibri" panose="020F0502020204030204" pitchFamily="34" charset="0"/>
              <a:ea typeface="Calibri" panose="020F0502020204030204" pitchFamily="34" charset="0"/>
            </a:endParaRPr>
          </a:p>
          <a:p>
            <a:pPr algn="just"/>
            <a:endParaRPr lang="en-IN" sz="2000" dirty="0">
              <a:solidFill>
                <a:srgbClr val="000000"/>
              </a:solidFill>
              <a:latin typeface="Calibri" panose="020F0502020204030204" pitchFamily="34" charset="0"/>
            </a:endParaRPr>
          </a:p>
          <a:p>
            <a:pPr algn="just"/>
            <a:endParaRPr lang="en-IN" sz="2000" dirty="0"/>
          </a:p>
        </p:txBody>
      </p:sp>
    </p:spTree>
    <p:extLst>
      <p:ext uri="{BB962C8B-B14F-4D97-AF65-F5344CB8AC3E}">
        <p14:creationId xmlns:p14="http://schemas.microsoft.com/office/powerpoint/2010/main" val="2930076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135CF8-CE73-48E5-B11A-016A96D60194}"/>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F4BC2B2-7E87-4A10-92FD-6B4599D3121A}"/>
              </a:ext>
            </a:extLst>
          </p:cNvPr>
          <p:cNvSpPr txBox="1"/>
          <p:nvPr/>
        </p:nvSpPr>
        <p:spPr>
          <a:xfrm>
            <a:off x="5311066" y="93216"/>
            <a:ext cx="2049262" cy="646331"/>
          </a:xfrm>
          <a:prstGeom prst="rect">
            <a:avLst/>
          </a:prstGeom>
          <a:noFill/>
        </p:spPr>
        <p:txBody>
          <a:bodyPr wrap="square" rtlCol="0">
            <a:spAutoFit/>
          </a:bodyPr>
          <a:lstStyle/>
          <a:p>
            <a:r>
              <a:rPr lang="en-US" b="1" dirty="0"/>
              <a:t>     </a:t>
            </a:r>
            <a:r>
              <a:rPr lang="en-US" b="1" u="sng" dirty="0"/>
              <a:t>DESIGN</a:t>
            </a:r>
          </a:p>
          <a:p>
            <a:r>
              <a:rPr lang="en-US" b="1" u="sng" dirty="0"/>
              <a:t>E-R DIAGRAM</a:t>
            </a:r>
            <a:endParaRPr lang="en-IN" b="1" u="sng" dirty="0"/>
          </a:p>
        </p:txBody>
      </p:sp>
      <p:pic>
        <p:nvPicPr>
          <p:cNvPr id="5" name="Picture 4">
            <a:extLst>
              <a:ext uri="{FF2B5EF4-FFF2-40B4-BE49-F238E27FC236}">
                <a16:creationId xmlns:a16="http://schemas.microsoft.com/office/drawing/2014/main" id="{54E11E29-DE91-47D9-94A9-C31FC3D473B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20571" y="832763"/>
            <a:ext cx="10750858" cy="5927581"/>
          </a:xfrm>
          <a:prstGeom prst="rect">
            <a:avLst/>
          </a:prstGeom>
          <a:noFill/>
          <a:ln>
            <a:noFill/>
          </a:ln>
        </p:spPr>
      </p:pic>
    </p:spTree>
    <p:extLst>
      <p:ext uri="{BB962C8B-B14F-4D97-AF65-F5344CB8AC3E}">
        <p14:creationId xmlns:p14="http://schemas.microsoft.com/office/powerpoint/2010/main" val="1594133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0F0E7D-867E-4CB5-A8D6-0725597F85E3}"/>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1E96725-B42F-46B0-8942-23999313A022}"/>
              </a:ext>
            </a:extLst>
          </p:cNvPr>
          <p:cNvSpPr txBox="1"/>
          <p:nvPr/>
        </p:nvSpPr>
        <p:spPr>
          <a:xfrm>
            <a:off x="4625267" y="172661"/>
            <a:ext cx="2769833" cy="369332"/>
          </a:xfrm>
          <a:prstGeom prst="rect">
            <a:avLst/>
          </a:prstGeom>
          <a:noFill/>
        </p:spPr>
        <p:txBody>
          <a:bodyPr wrap="square" rtlCol="0">
            <a:spAutoFit/>
          </a:bodyPr>
          <a:lstStyle/>
          <a:p>
            <a:r>
              <a:rPr lang="en-US" b="1" u="sng" dirty="0"/>
              <a:t>RELATIONAL SCHEMA:</a:t>
            </a:r>
            <a:endParaRPr lang="en-IN" b="1" u="sng" dirty="0"/>
          </a:p>
        </p:txBody>
      </p:sp>
      <p:pic>
        <p:nvPicPr>
          <p:cNvPr id="4" name="Picture 3">
            <a:extLst>
              <a:ext uri="{FF2B5EF4-FFF2-40B4-BE49-F238E27FC236}">
                <a16:creationId xmlns:a16="http://schemas.microsoft.com/office/drawing/2014/main" id="{35A5AB13-B163-4800-891D-14A014BF5B04}"/>
              </a:ext>
            </a:extLst>
          </p:cNvPr>
          <p:cNvPicPr>
            <a:picLocks noChangeAspect="1"/>
          </p:cNvPicPr>
          <p:nvPr/>
        </p:nvPicPr>
        <p:blipFill>
          <a:blip r:embed="rId3"/>
          <a:stretch>
            <a:fillRect/>
          </a:stretch>
        </p:blipFill>
        <p:spPr>
          <a:xfrm>
            <a:off x="763480" y="575473"/>
            <a:ext cx="10413505" cy="6109866"/>
          </a:xfrm>
          <a:prstGeom prst="rect">
            <a:avLst/>
          </a:prstGeom>
        </p:spPr>
      </p:pic>
    </p:spTree>
    <p:extLst>
      <p:ext uri="{BB962C8B-B14F-4D97-AF65-F5344CB8AC3E}">
        <p14:creationId xmlns:p14="http://schemas.microsoft.com/office/powerpoint/2010/main" val="757819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302BAD-97B3-472E-A137-1DF99E92CC56}"/>
              </a:ext>
            </a:extLst>
          </p:cNvPr>
          <p:cNvPicPr>
            <a:picLocks noChangeAspect="1"/>
          </p:cNvPicPr>
          <p:nvPr/>
        </p:nvPicPr>
        <p:blipFill>
          <a:blip r:embed="rId2"/>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C390D095-0E95-4E2F-B949-19083A862822}"/>
              </a:ext>
            </a:extLst>
          </p:cNvPr>
          <p:cNvSpPr txBox="1"/>
          <p:nvPr/>
        </p:nvSpPr>
        <p:spPr>
          <a:xfrm>
            <a:off x="1047565" y="932157"/>
            <a:ext cx="1953087" cy="461665"/>
          </a:xfrm>
          <a:prstGeom prst="rect">
            <a:avLst/>
          </a:prstGeom>
          <a:noFill/>
        </p:spPr>
        <p:txBody>
          <a:bodyPr wrap="square" rtlCol="0">
            <a:spAutoFit/>
          </a:bodyPr>
          <a:lstStyle/>
          <a:p>
            <a:r>
              <a:rPr lang="en-US" sz="2400" b="1" u="sng" dirty="0"/>
              <a:t>TOOLS USED:</a:t>
            </a:r>
            <a:endParaRPr lang="en-IN" sz="2400" b="1" u="sng" dirty="0"/>
          </a:p>
        </p:txBody>
      </p:sp>
      <p:sp>
        <p:nvSpPr>
          <p:cNvPr id="5" name="TextBox 4">
            <a:extLst>
              <a:ext uri="{FF2B5EF4-FFF2-40B4-BE49-F238E27FC236}">
                <a16:creationId xmlns:a16="http://schemas.microsoft.com/office/drawing/2014/main" id="{BB53848D-E10E-4D53-AFD5-6E2EB8BBF28A}"/>
              </a:ext>
            </a:extLst>
          </p:cNvPr>
          <p:cNvSpPr txBox="1"/>
          <p:nvPr/>
        </p:nvSpPr>
        <p:spPr>
          <a:xfrm>
            <a:off x="816745" y="1811046"/>
            <a:ext cx="8717871" cy="2744534"/>
          </a:xfrm>
          <a:prstGeom prst="rect">
            <a:avLst/>
          </a:prstGeom>
          <a:noFill/>
        </p:spPr>
        <p:txBody>
          <a:bodyPr wrap="square" rtlCol="0">
            <a:spAutoFit/>
          </a:bodyPr>
          <a:lstStyle/>
          <a:p>
            <a:pPr marL="85725" indent="-6350">
              <a:lnSpc>
                <a:spcPct val="107000"/>
              </a:lnSpc>
              <a:spcAft>
                <a:spcPts val="935"/>
              </a:spcAft>
            </a:pPr>
            <a:r>
              <a:rPr lang="en-IN" sz="2000" b="1" dirty="0">
                <a:solidFill>
                  <a:srgbClr val="FF0000"/>
                </a:solidFill>
                <a:effectLst/>
                <a:latin typeface="Times New Roman" panose="02020603050405020304" pitchFamily="18" charset="0"/>
                <a:ea typeface="Times New Roman" panose="02020603050405020304" pitchFamily="18" charset="0"/>
              </a:rPr>
              <a:t>1. Hardware Requirements:</a:t>
            </a:r>
            <a:endParaRPr lang="en-IN" sz="2000" dirty="0">
              <a:solidFill>
                <a:srgbClr val="000000"/>
              </a:solidFill>
              <a:effectLst/>
              <a:latin typeface="Calibri" panose="020F0502020204030204" pitchFamily="34" charset="0"/>
              <a:ea typeface="Calibri" panose="020F0502020204030204" pitchFamily="34" charset="0"/>
            </a:endParaRPr>
          </a:p>
          <a:p>
            <a:pPr marL="342900" lvl="0" indent="-342900" fontAlgn="base">
              <a:lnSpc>
                <a:spcPct val="107000"/>
              </a:lnSpc>
              <a:spcAft>
                <a:spcPts val="800"/>
              </a:spcAft>
              <a:buSzPts val="1400"/>
              <a:buFont typeface="Arial" panose="020B0604020202020204" pitchFamily="34" charset="0"/>
              <a:buChar char="•"/>
            </a:pPr>
            <a:r>
              <a:rPr lang="en-IN" sz="20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Arial" panose="020B0604020202020204" pitchFamily="34" charset="0"/>
              </a:rPr>
              <a:t>A PC with the following or greater specifications:</a:t>
            </a:r>
            <a:endParaRPr lang="en-IN" sz="20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pPr marL="1143000" lvl="2" indent="-228600" fontAlgn="base">
              <a:lnSpc>
                <a:spcPct val="107000"/>
              </a:lnSpc>
              <a:spcAft>
                <a:spcPts val="165"/>
              </a:spcAft>
              <a:buSzPts val="1400"/>
              <a:buFont typeface="Courier New" panose="02070309020205020404" pitchFamily="49" charset="0"/>
              <a:buChar char="o"/>
            </a:pPr>
            <a:r>
              <a:rPr lang="en-IN" sz="20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Courier New" panose="02070309020205020404" pitchFamily="49" charset="0"/>
              </a:rPr>
              <a:t>Intel Core i3 or higher</a:t>
            </a:r>
            <a:endParaRPr lang="en-IN" sz="2000" u="none" strike="noStrike" dirty="0">
              <a:solidFill>
                <a:srgbClr val="000000"/>
              </a:solidFill>
              <a:effectLst/>
              <a:uFill>
                <a:solidFill>
                  <a:srgbClr val="000000"/>
                </a:solidFill>
              </a:uFill>
              <a:latin typeface="Courier New" panose="02070309020205020404" pitchFamily="49" charset="0"/>
              <a:ea typeface="Courier New" panose="02070309020205020404" pitchFamily="49" charset="0"/>
              <a:cs typeface="Courier New" panose="02070309020205020404" pitchFamily="49" charset="0"/>
            </a:endParaRPr>
          </a:p>
          <a:p>
            <a:pPr marL="1143000" lvl="2" indent="-228600" fontAlgn="base">
              <a:lnSpc>
                <a:spcPct val="107000"/>
              </a:lnSpc>
              <a:spcAft>
                <a:spcPts val="145"/>
              </a:spcAft>
              <a:buSzPts val="1400"/>
              <a:buFont typeface="Courier New" panose="02070309020205020404" pitchFamily="49" charset="0"/>
              <a:buChar char="o"/>
            </a:pPr>
            <a:r>
              <a:rPr lang="en-IN" sz="20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Courier New" panose="02070309020205020404" pitchFamily="49" charset="0"/>
              </a:rPr>
              <a:t>4 GB RAM</a:t>
            </a:r>
            <a:endParaRPr lang="en-IN" sz="2000" u="none" strike="noStrike" dirty="0">
              <a:solidFill>
                <a:srgbClr val="000000"/>
              </a:solidFill>
              <a:effectLst/>
              <a:uFill>
                <a:solidFill>
                  <a:srgbClr val="000000"/>
                </a:solidFill>
              </a:uFill>
              <a:latin typeface="Courier New" panose="02070309020205020404" pitchFamily="49" charset="0"/>
              <a:ea typeface="Courier New" panose="02070309020205020404" pitchFamily="49" charset="0"/>
              <a:cs typeface="Courier New" panose="02070309020205020404" pitchFamily="49" charset="0"/>
            </a:endParaRPr>
          </a:p>
          <a:p>
            <a:pPr marL="1143000" lvl="2" indent="-228600" fontAlgn="base">
              <a:lnSpc>
                <a:spcPct val="107000"/>
              </a:lnSpc>
              <a:spcAft>
                <a:spcPts val="195"/>
              </a:spcAft>
              <a:buSzPts val="1400"/>
              <a:buFont typeface="Courier New" panose="02070309020205020404" pitchFamily="49" charset="0"/>
              <a:buChar char="o"/>
            </a:pPr>
            <a:r>
              <a:rPr lang="en-IN" sz="20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Courier New" panose="02070309020205020404" pitchFamily="49" charset="0"/>
              </a:rPr>
              <a:t>128 GB Hard Drive and higher</a:t>
            </a:r>
            <a:endParaRPr lang="en-IN" sz="2000" u="none" strike="noStrike" dirty="0">
              <a:solidFill>
                <a:srgbClr val="000000"/>
              </a:solidFill>
              <a:effectLst/>
              <a:uFill>
                <a:solidFill>
                  <a:srgbClr val="000000"/>
                </a:solidFill>
              </a:uFill>
              <a:latin typeface="Courier New" panose="02070309020205020404" pitchFamily="49" charset="0"/>
              <a:ea typeface="Courier New" panose="02070309020205020404" pitchFamily="49" charset="0"/>
              <a:cs typeface="Courier New" panose="02070309020205020404" pitchFamily="49" charset="0"/>
            </a:endParaRPr>
          </a:p>
          <a:p>
            <a:pPr marL="342900" lvl="0" indent="-342900" fontAlgn="base">
              <a:lnSpc>
                <a:spcPct val="107000"/>
              </a:lnSpc>
              <a:spcAft>
                <a:spcPts val="435"/>
              </a:spcAft>
              <a:buSzPts val="1400"/>
              <a:buFont typeface="Arial" panose="020B0604020202020204" pitchFamily="34" charset="0"/>
              <a:buChar char="•"/>
            </a:pPr>
            <a:r>
              <a:rPr lang="en-IN" sz="20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Arial" panose="020B0604020202020204" pitchFamily="34" charset="0"/>
              </a:rPr>
              <a:t>A stable internet connection (2Mbps or higher)</a:t>
            </a:r>
            <a:endParaRPr lang="en-IN" sz="20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3504161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A8920B-4A3A-40E1-8F9D-373958209493}"/>
              </a:ext>
            </a:extLst>
          </p:cNvPr>
          <p:cNvPicPr>
            <a:picLocks noChangeAspect="1"/>
          </p:cNvPicPr>
          <p:nvPr/>
        </p:nvPicPr>
        <p:blipFill>
          <a:blip r:embed="rId2"/>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382DB89-DD7A-4D78-81BF-FC0F9EAEEF94}"/>
              </a:ext>
            </a:extLst>
          </p:cNvPr>
          <p:cNvSpPr txBox="1"/>
          <p:nvPr/>
        </p:nvSpPr>
        <p:spPr>
          <a:xfrm>
            <a:off x="825623" y="1216241"/>
            <a:ext cx="7954392" cy="3469796"/>
          </a:xfrm>
          <a:prstGeom prst="rect">
            <a:avLst/>
          </a:prstGeom>
          <a:noFill/>
        </p:spPr>
        <p:txBody>
          <a:bodyPr wrap="square" rtlCol="0">
            <a:spAutoFit/>
          </a:bodyPr>
          <a:lstStyle/>
          <a:p>
            <a:pPr marL="85725" indent="-6350">
              <a:lnSpc>
                <a:spcPct val="107000"/>
              </a:lnSpc>
              <a:spcAft>
                <a:spcPts val="1635"/>
              </a:spcAft>
            </a:pPr>
            <a:r>
              <a:rPr lang="en-IN" sz="1800" b="1" dirty="0">
                <a:solidFill>
                  <a:srgbClr val="FF0000"/>
                </a:solidFill>
                <a:effectLst/>
                <a:latin typeface="Times New Roman" panose="02020603050405020304" pitchFamily="18" charset="0"/>
                <a:ea typeface="Times New Roman" panose="02020603050405020304" pitchFamily="18" charset="0"/>
              </a:rPr>
              <a:t>2. </a:t>
            </a:r>
            <a:r>
              <a:rPr lang="en-IN" sz="2000" b="1" dirty="0">
                <a:solidFill>
                  <a:srgbClr val="FF0000"/>
                </a:solidFill>
                <a:effectLst/>
                <a:latin typeface="Times New Roman" panose="02020603050405020304" pitchFamily="18" charset="0"/>
                <a:ea typeface="Times New Roman" panose="02020603050405020304" pitchFamily="18" charset="0"/>
              </a:rPr>
              <a:t>Software Requirements:</a:t>
            </a:r>
            <a:endParaRPr lang="en-IN" sz="2000" dirty="0">
              <a:solidFill>
                <a:srgbClr val="000000"/>
              </a:solidFill>
              <a:effectLst/>
              <a:latin typeface="Calibri" panose="020F0502020204030204" pitchFamily="34" charset="0"/>
              <a:ea typeface="Calibri" panose="020F0502020204030204" pitchFamily="34" charset="0"/>
            </a:endParaRPr>
          </a:p>
          <a:p>
            <a:pPr marL="342900" lvl="0" indent="-342900" fontAlgn="base">
              <a:lnSpc>
                <a:spcPct val="107000"/>
              </a:lnSpc>
              <a:spcAft>
                <a:spcPts val="1065"/>
              </a:spcAft>
              <a:buSzPts val="1400"/>
              <a:buFont typeface="Wingdings" panose="05000000000000000000" pitchFamily="2" charset="2"/>
              <a:buChar char=""/>
            </a:pPr>
            <a:r>
              <a:rPr lang="en-IN" sz="20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panose="05000000000000000000" pitchFamily="2" charset="2"/>
              </a:rPr>
              <a:t>Operating system                  : Windows, Linux, MAC</a:t>
            </a:r>
            <a:endParaRPr lang="en-IN" sz="2000" u="none" strike="noStrike" dirty="0">
              <a:solidFill>
                <a:srgbClr val="000000"/>
              </a:solidFill>
              <a:effectLst/>
              <a:uFill>
                <a:solidFill>
                  <a:srgbClr val="000000"/>
                </a:solidFill>
              </a:uFill>
              <a:latin typeface="Wingdings" panose="05000000000000000000" pitchFamily="2" charset="2"/>
              <a:ea typeface="Wingdings" panose="05000000000000000000" pitchFamily="2" charset="2"/>
              <a:cs typeface="Wingdings" panose="05000000000000000000" pitchFamily="2" charset="2"/>
            </a:endParaRPr>
          </a:p>
          <a:p>
            <a:pPr marL="342900" lvl="0" indent="-342900" fontAlgn="base">
              <a:lnSpc>
                <a:spcPct val="107000"/>
              </a:lnSpc>
              <a:spcAft>
                <a:spcPts val="1065"/>
              </a:spcAft>
              <a:buSzPts val="1400"/>
              <a:buFont typeface="Wingdings" panose="05000000000000000000" pitchFamily="2" charset="2"/>
              <a:buChar char=""/>
            </a:pPr>
            <a:r>
              <a:rPr lang="en-IN" sz="20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panose="05000000000000000000" pitchFamily="2" charset="2"/>
              </a:rPr>
              <a:t>Front end technologies are    : HTML, CSS, JAVASCRIPT ,BOOTSTRAP</a:t>
            </a:r>
            <a:endParaRPr lang="en-IN" sz="2000" u="none" strike="noStrike" dirty="0">
              <a:solidFill>
                <a:srgbClr val="000000"/>
              </a:solidFill>
              <a:effectLst/>
              <a:uFill>
                <a:solidFill>
                  <a:srgbClr val="000000"/>
                </a:solidFill>
              </a:uFill>
              <a:latin typeface="Wingdings" panose="05000000000000000000" pitchFamily="2" charset="2"/>
              <a:ea typeface="Wingdings" panose="05000000000000000000" pitchFamily="2" charset="2"/>
              <a:cs typeface="Wingdings" panose="05000000000000000000" pitchFamily="2" charset="2"/>
            </a:endParaRPr>
          </a:p>
          <a:p>
            <a:pPr marL="342900" lvl="0" indent="-342900" fontAlgn="base">
              <a:lnSpc>
                <a:spcPct val="107000"/>
              </a:lnSpc>
              <a:spcAft>
                <a:spcPts val="1065"/>
              </a:spcAft>
              <a:buSzPts val="1400"/>
              <a:buFont typeface="Wingdings" panose="05000000000000000000" pitchFamily="2" charset="2"/>
              <a:buChar char=""/>
            </a:pPr>
            <a:r>
              <a:rPr lang="en-IN" sz="20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panose="05000000000000000000" pitchFamily="2" charset="2"/>
              </a:rPr>
              <a:t>IDE                                        : VS Code, ATOM</a:t>
            </a:r>
            <a:endParaRPr lang="en-IN" sz="2000" u="none" strike="noStrike" dirty="0">
              <a:solidFill>
                <a:srgbClr val="000000"/>
              </a:solidFill>
              <a:effectLst/>
              <a:uFill>
                <a:solidFill>
                  <a:srgbClr val="000000"/>
                </a:solidFill>
              </a:uFill>
              <a:latin typeface="Wingdings" panose="05000000000000000000" pitchFamily="2" charset="2"/>
              <a:ea typeface="Wingdings" panose="05000000000000000000" pitchFamily="2" charset="2"/>
              <a:cs typeface="Wingdings" panose="05000000000000000000" pitchFamily="2" charset="2"/>
            </a:endParaRPr>
          </a:p>
          <a:p>
            <a:pPr marL="342900" lvl="0" indent="-342900" fontAlgn="base">
              <a:lnSpc>
                <a:spcPct val="107000"/>
              </a:lnSpc>
              <a:spcAft>
                <a:spcPts val="1065"/>
              </a:spcAft>
              <a:buSzPts val="1400"/>
              <a:buFont typeface="Wingdings" panose="05000000000000000000" pitchFamily="2" charset="2"/>
              <a:buChar char=""/>
            </a:pPr>
            <a:r>
              <a:rPr lang="en-IN" sz="20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panose="05000000000000000000" pitchFamily="2" charset="2"/>
              </a:rPr>
              <a:t>Back end requirement           : NODEJS, MYSQL</a:t>
            </a:r>
            <a:endParaRPr lang="en-IN" sz="2000" u="none" strike="noStrike" dirty="0">
              <a:solidFill>
                <a:srgbClr val="000000"/>
              </a:solidFill>
              <a:effectLst/>
              <a:uFill>
                <a:solidFill>
                  <a:srgbClr val="000000"/>
                </a:solidFill>
              </a:uFill>
              <a:latin typeface="Wingdings" panose="05000000000000000000" pitchFamily="2" charset="2"/>
              <a:ea typeface="Wingdings" panose="05000000000000000000" pitchFamily="2" charset="2"/>
              <a:cs typeface="Wingdings" panose="05000000000000000000" pitchFamily="2" charset="2"/>
            </a:endParaRPr>
          </a:p>
          <a:p>
            <a:pPr marL="342900" lvl="0" indent="-342900" fontAlgn="base">
              <a:lnSpc>
                <a:spcPct val="107000"/>
              </a:lnSpc>
              <a:spcAft>
                <a:spcPts val="900"/>
              </a:spcAft>
              <a:buSzPts val="1400"/>
              <a:buFont typeface="Wingdings" panose="05000000000000000000" pitchFamily="2" charset="2"/>
              <a:buChar char=""/>
            </a:pPr>
            <a:r>
              <a:rPr lang="en-IN" sz="2000" u="none" strike="noStrike" dirty="0">
                <a:solidFill>
                  <a:srgbClr val="000000"/>
                </a:solidFill>
                <a:effectLst/>
                <a:uFill>
                  <a:solidFill>
                    <a:srgbClr val="000000"/>
                  </a:solidFill>
                </a:uFill>
                <a:latin typeface="Times New Roman" panose="02020603050405020304" pitchFamily="18" charset="0"/>
                <a:ea typeface="Times New Roman" panose="02020603050405020304" pitchFamily="18" charset="0"/>
                <a:cs typeface="Wingdings" panose="05000000000000000000" pitchFamily="2" charset="2"/>
              </a:rPr>
              <a:t>Server                                    : XAMPP server</a:t>
            </a:r>
            <a:endParaRPr lang="en-IN" sz="2000" u="none" strike="noStrike" dirty="0">
              <a:solidFill>
                <a:srgbClr val="000000"/>
              </a:solidFill>
              <a:effectLst/>
              <a:uFill>
                <a:solidFill>
                  <a:srgbClr val="000000"/>
                </a:solidFill>
              </a:uFill>
              <a:latin typeface="Wingdings" panose="05000000000000000000" pitchFamily="2" charset="2"/>
              <a:ea typeface="Wingdings" panose="05000000000000000000" pitchFamily="2" charset="2"/>
              <a:cs typeface="Wingdings" panose="05000000000000000000" pitchFamily="2" charset="2"/>
            </a:endParaRPr>
          </a:p>
          <a:p>
            <a:pPr>
              <a:lnSpc>
                <a:spcPct val="107000"/>
              </a:lnSpc>
              <a:spcAft>
                <a:spcPts val="800"/>
              </a:spcAft>
            </a:pPr>
            <a:r>
              <a:rPr lang="en-IN" sz="1400" dirty="0">
                <a:solidFill>
                  <a:srgbClr val="000000"/>
                </a:solidFill>
                <a:effectLst/>
                <a:latin typeface="Calibri" panose="020F0502020204030204" pitchFamily="34" charset="0"/>
                <a:ea typeface="Calibri" panose="020F0502020204030204" pitchFamily="34" charset="0"/>
              </a:rPr>
              <a:t> </a:t>
            </a:r>
          </a:p>
        </p:txBody>
      </p:sp>
    </p:spTree>
    <p:extLst>
      <p:ext uri="{BB962C8B-B14F-4D97-AF65-F5344CB8AC3E}">
        <p14:creationId xmlns:p14="http://schemas.microsoft.com/office/powerpoint/2010/main" val="2482956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C12EA1-0D00-4CD1-BFE3-EF8CF9EF1E0B}"/>
              </a:ext>
            </a:extLst>
          </p:cNvPr>
          <p:cNvPicPr>
            <a:picLocks noChangeAspect="1"/>
          </p:cNvPicPr>
          <p:nvPr/>
        </p:nvPicPr>
        <p:blipFill>
          <a:blip r:embed="rId2"/>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89A76863-9749-4557-933F-CBFB2A2F02B1}"/>
              </a:ext>
            </a:extLst>
          </p:cNvPr>
          <p:cNvSpPr txBox="1"/>
          <p:nvPr/>
        </p:nvSpPr>
        <p:spPr>
          <a:xfrm>
            <a:off x="656947" y="1207363"/>
            <a:ext cx="2334827" cy="400110"/>
          </a:xfrm>
          <a:prstGeom prst="rect">
            <a:avLst/>
          </a:prstGeom>
          <a:noFill/>
        </p:spPr>
        <p:txBody>
          <a:bodyPr wrap="square" rtlCol="0">
            <a:spAutoFit/>
          </a:bodyPr>
          <a:lstStyle/>
          <a:p>
            <a:r>
              <a:rPr lang="en-US" sz="2000" b="1" u="sng" dirty="0"/>
              <a:t>IMPLEMENTATION:</a:t>
            </a:r>
            <a:endParaRPr lang="en-IN" sz="2000" b="1" u="sng" dirty="0"/>
          </a:p>
        </p:txBody>
      </p:sp>
      <p:sp>
        <p:nvSpPr>
          <p:cNvPr id="4" name="TextBox 3">
            <a:extLst>
              <a:ext uri="{FF2B5EF4-FFF2-40B4-BE49-F238E27FC236}">
                <a16:creationId xmlns:a16="http://schemas.microsoft.com/office/drawing/2014/main" id="{C3D3A887-256B-4BC1-9742-0F8A448BD317}"/>
              </a:ext>
            </a:extLst>
          </p:cNvPr>
          <p:cNvSpPr txBox="1"/>
          <p:nvPr/>
        </p:nvSpPr>
        <p:spPr>
          <a:xfrm>
            <a:off x="656947" y="1944209"/>
            <a:ext cx="8096435" cy="1938992"/>
          </a:xfrm>
          <a:prstGeom prst="rect">
            <a:avLst/>
          </a:prstGeom>
          <a:noFill/>
        </p:spPr>
        <p:txBody>
          <a:bodyPr wrap="square" rtlCol="0">
            <a:spAutoFit/>
          </a:bodyPr>
          <a:lstStyle/>
          <a:p>
            <a:pPr algn="just"/>
            <a:r>
              <a:rPr lang="en-US" sz="2000" dirty="0"/>
              <a:t>1.This project is implemented using html, </a:t>
            </a:r>
            <a:r>
              <a:rPr lang="en-US" sz="2000" dirty="0" err="1"/>
              <a:t>css</a:t>
            </a:r>
            <a:r>
              <a:rPr lang="en-US" sz="2000" dirty="0"/>
              <a:t>, </a:t>
            </a:r>
            <a:r>
              <a:rPr lang="en-US" sz="2000" dirty="0" err="1"/>
              <a:t>javascript</a:t>
            </a:r>
            <a:r>
              <a:rPr lang="en-US" sz="2000" dirty="0"/>
              <a:t> and bootstrap for the front end.</a:t>
            </a:r>
          </a:p>
          <a:p>
            <a:pPr algn="just"/>
            <a:endParaRPr lang="en-US" sz="2000" dirty="0"/>
          </a:p>
          <a:p>
            <a:pPr algn="just"/>
            <a:r>
              <a:rPr lang="en-US" sz="2000" dirty="0"/>
              <a:t>2.We have used vs code and atom IDEs.</a:t>
            </a:r>
          </a:p>
          <a:p>
            <a:pPr algn="just"/>
            <a:endParaRPr lang="en-US" sz="2000" dirty="0"/>
          </a:p>
          <a:p>
            <a:pPr algn="just"/>
            <a:r>
              <a:rPr lang="en-US" sz="2000" dirty="0"/>
              <a:t>3.For the backend, we used </a:t>
            </a:r>
            <a:r>
              <a:rPr lang="en-US" sz="2000" dirty="0" err="1"/>
              <a:t>nodejs</a:t>
            </a:r>
            <a:r>
              <a:rPr lang="en-US" sz="2000" dirty="0"/>
              <a:t> and </a:t>
            </a:r>
            <a:r>
              <a:rPr lang="en-US" sz="2000" dirty="0" err="1"/>
              <a:t>mysql</a:t>
            </a:r>
            <a:r>
              <a:rPr lang="en-US" sz="2000" dirty="0"/>
              <a:t>.</a:t>
            </a:r>
            <a:endParaRPr lang="en-IN" sz="2000" dirty="0"/>
          </a:p>
        </p:txBody>
      </p:sp>
    </p:spTree>
    <p:extLst>
      <p:ext uri="{BB962C8B-B14F-4D97-AF65-F5344CB8AC3E}">
        <p14:creationId xmlns:p14="http://schemas.microsoft.com/office/powerpoint/2010/main" val="6063923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674</Words>
  <Application>Microsoft Office PowerPoint</Application>
  <PresentationFormat>Widescreen</PresentationFormat>
  <Paragraphs>91</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Courier New</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Nitish kumar</dc:creator>
  <cp:lastModifiedBy>Nitish kumar</cp:lastModifiedBy>
  <cp:revision>19</cp:revision>
  <dcterms:created xsi:type="dcterms:W3CDTF">2021-07-18T07:35:52Z</dcterms:created>
  <dcterms:modified xsi:type="dcterms:W3CDTF">2021-07-18T10:34:36Z</dcterms:modified>
</cp:coreProperties>
</file>